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4" r:id="rId1"/>
  </p:sldMasterIdLst>
  <p:notesMasterIdLst>
    <p:notesMasterId r:id="rId7"/>
  </p:notesMasterIdLst>
  <p:sldIdLst>
    <p:sldId id="256" r:id="rId2"/>
    <p:sldId id="266" r:id="rId3"/>
    <p:sldId id="257" r:id="rId4"/>
    <p:sldId id="267" r:id="rId5"/>
    <p:sldId id="268" r:id="rId6"/>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121" d="100"/>
          <a:sy n="121" d="100"/>
        </p:scale>
        <p:origin x="-102" y="-7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2626118375"/>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
        <p:cNvGrpSpPr/>
        <p:nvPr/>
      </p:nvGrpSpPr>
      <p:grpSpPr>
        <a:xfrm>
          <a:off x="0" y="0"/>
          <a:ext cx="0" cy="0"/>
          <a:chOff x="0" y="0"/>
          <a:chExt cx="0" cy="0"/>
        </a:xfrm>
      </p:grpSpPr>
      <p:sp>
        <p:nvSpPr>
          <p:cNvPr id="41" name="Shape 4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2" name="Shape 4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3181731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52" name="Shape 5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dirty="0" smtClean="0">
                <a:solidFill>
                  <a:srgbClr val="FF0000"/>
                </a:solidFill>
              </a:rPr>
              <a:t>Teacher:</a:t>
            </a:r>
          </a:p>
          <a:p>
            <a:pPr lvl="0" rtl="0">
              <a:spcBef>
                <a:spcPts val="0"/>
              </a:spcBef>
              <a:buNone/>
            </a:pPr>
            <a:r>
              <a:rPr lang="en" dirty="0" smtClean="0">
                <a:solidFill>
                  <a:srgbClr val="FF0000"/>
                </a:solidFill>
              </a:rPr>
              <a:t> Have students check their grades in focus and fill out the academic action plan.</a:t>
            </a:r>
          </a:p>
          <a:p>
            <a:pPr>
              <a:spcBef>
                <a:spcPts val="0"/>
              </a:spcBef>
              <a:buNone/>
            </a:pPr>
            <a:endParaRPr dirty="0"/>
          </a:p>
        </p:txBody>
      </p:sp>
    </p:spTree>
    <p:extLst>
      <p:ext uri="{BB962C8B-B14F-4D97-AF65-F5344CB8AC3E}">
        <p14:creationId xmlns:p14="http://schemas.microsoft.com/office/powerpoint/2010/main" val="11748127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
        <p:cNvGrpSpPr/>
        <p:nvPr/>
      </p:nvGrpSpPr>
      <p:grpSpPr>
        <a:xfrm>
          <a:off x="0" y="0"/>
          <a:ext cx="0" cy="0"/>
          <a:chOff x="0" y="0"/>
          <a:chExt cx="0" cy="0"/>
        </a:xfrm>
      </p:grpSpPr>
      <p:sp>
        <p:nvSpPr>
          <p:cNvPr id="47" name="Shape 4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8" name="Shape 4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0905695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
        <p:cNvGrpSpPr/>
        <p:nvPr/>
      </p:nvGrpSpPr>
      <p:grpSpPr>
        <a:xfrm>
          <a:off x="0" y="0"/>
          <a:ext cx="0" cy="0"/>
          <a:chOff x="0" y="0"/>
          <a:chExt cx="0" cy="0"/>
        </a:xfrm>
      </p:grpSpPr>
      <p:sp>
        <p:nvSpPr>
          <p:cNvPr id="47" name="Shape 4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8" name="Shape 4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41877330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457200" y="563759"/>
            <a:ext cx="8229600" cy="3009600"/>
          </a:xfrm>
          <a:prstGeom prst="rect">
            <a:avLst/>
          </a:prstGeom>
        </p:spPr>
        <p:txBody>
          <a:bodyPr lIns="91425" tIns="91425" rIns="91425" bIns="91425" anchor="t" anchorCtr="0"/>
          <a:lstStyle>
            <a:lvl1pPr>
              <a:spcBef>
                <a:spcPts val="0"/>
              </a:spcBef>
              <a:buSzPct val="100000"/>
              <a:defRPr sz="7200"/>
            </a:lvl1pPr>
            <a:lvl2pPr>
              <a:spcBef>
                <a:spcPts val="0"/>
              </a:spcBef>
              <a:buSzPct val="100000"/>
              <a:defRPr sz="7200"/>
            </a:lvl2pPr>
            <a:lvl3pPr>
              <a:spcBef>
                <a:spcPts val="0"/>
              </a:spcBef>
              <a:buSzPct val="100000"/>
              <a:defRPr sz="7200"/>
            </a:lvl3pPr>
            <a:lvl4pPr>
              <a:spcBef>
                <a:spcPts val="0"/>
              </a:spcBef>
              <a:buSzPct val="100000"/>
              <a:defRPr sz="7200"/>
            </a:lvl4pPr>
            <a:lvl5pPr>
              <a:spcBef>
                <a:spcPts val="0"/>
              </a:spcBef>
              <a:buSzPct val="100000"/>
              <a:defRPr sz="7200"/>
            </a:lvl5pPr>
            <a:lvl6pPr>
              <a:spcBef>
                <a:spcPts val="0"/>
              </a:spcBef>
              <a:buSzPct val="100000"/>
              <a:defRPr sz="7200"/>
            </a:lvl6pPr>
            <a:lvl7pPr>
              <a:spcBef>
                <a:spcPts val="0"/>
              </a:spcBef>
              <a:buSzPct val="100000"/>
              <a:defRPr sz="7200"/>
            </a:lvl7pPr>
            <a:lvl8pPr>
              <a:spcBef>
                <a:spcPts val="0"/>
              </a:spcBef>
              <a:buSzPct val="100000"/>
              <a:defRPr sz="7200"/>
            </a:lvl8pPr>
            <a:lvl9pPr>
              <a:spcBef>
                <a:spcPts val="0"/>
              </a:spcBef>
              <a:buSzPct val="100000"/>
              <a:defRPr sz="7200"/>
            </a:lvl9pPr>
          </a:lstStyle>
          <a:p>
            <a:endParaRPr/>
          </a:p>
        </p:txBody>
      </p:sp>
      <p:sp>
        <p:nvSpPr>
          <p:cNvPr id="11" name="Shape 11"/>
          <p:cNvSpPr txBox="1">
            <a:spLocks noGrp="1"/>
          </p:cNvSpPr>
          <p:nvPr>
            <p:ph type="subTitle" idx="1"/>
          </p:nvPr>
        </p:nvSpPr>
        <p:spPr>
          <a:xfrm>
            <a:off x="457200" y="3716392"/>
            <a:ext cx="8229600" cy="1232699"/>
          </a:xfrm>
          <a:prstGeom prst="rect">
            <a:avLst/>
          </a:prstGeom>
        </p:spPr>
        <p:txBody>
          <a:bodyPr lIns="91425" tIns="91425" rIns="91425" bIns="91425" anchor="t" anchorCtr="0"/>
          <a:lstStyle>
            <a:lvl1pPr>
              <a:spcBef>
                <a:spcPts val="0"/>
              </a:spcBef>
              <a:buClr>
                <a:schemeClr val="dk2"/>
              </a:buClr>
              <a:buSzPct val="100000"/>
              <a:buNone/>
              <a:defRPr sz="4800">
                <a:solidFill>
                  <a:schemeClr val="dk2"/>
                </a:solidFill>
              </a:defRPr>
            </a:lvl1pPr>
            <a:lvl2pPr>
              <a:spcBef>
                <a:spcPts val="0"/>
              </a:spcBef>
              <a:buClr>
                <a:schemeClr val="dk2"/>
              </a:buClr>
              <a:buSzPct val="100000"/>
              <a:buNone/>
              <a:defRPr sz="4800">
                <a:solidFill>
                  <a:schemeClr val="dk2"/>
                </a:solidFill>
              </a:defRPr>
            </a:lvl2pPr>
            <a:lvl3pPr>
              <a:spcBef>
                <a:spcPts val="0"/>
              </a:spcBef>
              <a:buClr>
                <a:schemeClr val="dk2"/>
              </a:buClr>
              <a:buSzPct val="100000"/>
              <a:buNone/>
              <a:defRPr sz="4800">
                <a:solidFill>
                  <a:schemeClr val="dk2"/>
                </a:solidFill>
              </a:defRPr>
            </a:lvl3pPr>
            <a:lvl4pPr>
              <a:spcBef>
                <a:spcPts val="0"/>
              </a:spcBef>
              <a:buClr>
                <a:schemeClr val="dk2"/>
              </a:buClr>
              <a:buSzPct val="100000"/>
              <a:buNone/>
              <a:defRPr sz="4800">
                <a:solidFill>
                  <a:schemeClr val="dk2"/>
                </a:solidFill>
              </a:defRPr>
            </a:lvl4pPr>
            <a:lvl5pPr>
              <a:spcBef>
                <a:spcPts val="0"/>
              </a:spcBef>
              <a:buClr>
                <a:schemeClr val="dk2"/>
              </a:buClr>
              <a:buSzPct val="100000"/>
              <a:buNone/>
              <a:defRPr sz="4800">
                <a:solidFill>
                  <a:schemeClr val="dk2"/>
                </a:solidFill>
              </a:defRPr>
            </a:lvl5pPr>
            <a:lvl6pPr>
              <a:spcBef>
                <a:spcPts val="0"/>
              </a:spcBef>
              <a:buClr>
                <a:schemeClr val="dk2"/>
              </a:buClr>
              <a:buSzPct val="100000"/>
              <a:buNone/>
              <a:defRPr sz="4800">
                <a:solidFill>
                  <a:schemeClr val="dk2"/>
                </a:solidFill>
              </a:defRPr>
            </a:lvl6pPr>
            <a:lvl7pPr>
              <a:spcBef>
                <a:spcPts val="0"/>
              </a:spcBef>
              <a:buClr>
                <a:schemeClr val="dk2"/>
              </a:buClr>
              <a:buSzPct val="100000"/>
              <a:buNone/>
              <a:defRPr sz="4800">
                <a:solidFill>
                  <a:schemeClr val="dk2"/>
                </a:solidFill>
              </a:defRPr>
            </a:lvl7pPr>
            <a:lvl8pPr>
              <a:spcBef>
                <a:spcPts val="0"/>
              </a:spcBef>
              <a:buClr>
                <a:schemeClr val="dk2"/>
              </a:buClr>
              <a:buSzPct val="100000"/>
              <a:buNone/>
              <a:defRPr sz="4800">
                <a:solidFill>
                  <a:schemeClr val="dk2"/>
                </a:solidFill>
              </a:defRPr>
            </a:lvl8pPr>
            <a:lvl9pPr>
              <a:spcBef>
                <a:spcPts val="0"/>
              </a:spcBef>
              <a:buClr>
                <a:schemeClr val="dk2"/>
              </a:buClr>
              <a:buSzPct val="100000"/>
              <a:buNone/>
              <a:defRPr sz="4800">
                <a:solidFill>
                  <a:schemeClr val="dk2"/>
                </a:solidFill>
              </a:defRPr>
            </a:lvl9pPr>
          </a:lstStyle>
          <a:p>
            <a:endParaRPr/>
          </a:p>
        </p:txBody>
      </p:sp>
      <p:cxnSp>
        <p:nvCxnSpPr>
          <p:cNvPr id="12" name="Shape 12"/>
          <p:cNvCxnSpPr/>
          <p:nvPr/>
        </p:nvCxnSpPr>
        <p:spPr>
          <a:xfrm>
            <a:off x="457200" y="411479"/>
            <a:ext cx="8229600" cy="0"/>
          </a:xfrm>
          <a:prstGeom prst="straightConnector1">
            <a:avLst/>
          </a:prstGeom>
          <a:noFill/>
          <a:ln w="57150" cap="flat" cmpd="sng">
            <a:solidFill>
              <a:schemeClr val="accent1"/>
            </a:solidFill>
            <a:prstDash val="solid"/>
            <a:round/>
            <a:headEnd type="none" w="med" len="med"/>
            <a:tailEnd type="none" w="med" len="med"/>
          </a:ln>
        </p:spPr>
      </p:cxnSp>
      <p:cxnSp>
        <p:nvCxnSpPr>
          <p:cNvPr id="13" name="Shape 13"/>
          <p:cNvCxnSpPr/>
          <p:nvPr/>
        </p:nvCxnSpPr>
        <p:spPr>
          <a:xfrm>
            <a:off x="457200" y="3633382"/>
            <a:ext cx="8229600" cy="0"/>
          </a:xfrm>
          <a:prstGeom prst="straightConnector1">
            <a:avLst/>
          </a:prstGeom>
          <a:noFill/>
          <a:ln w="57150" cap="flat" cmpd="sng">
            <a:solidFill>
              <a:schemeClr val="accent1"/>
            </a:solidFill>
            <a:prstDash val="solid"/>
            <a:round/>
            <a:headEnd type="none" w="med" len="med"/>
            <a:tailEnd type="none" w="med" len="med"/>
          </a:ln>
        </p:spPr>
      </p:cxnSp>
      <p:sp>
        <p:nvSpPr>
          <p:cNvPr id="14" name="Shape 14"/>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5"/>
        <p:cNvGrpSpPr/>
        <p:nvPr/>
      </p:nvGrpSpPr>
      <p:grpSpPr>
        <a:xfrm>
          <a:off x="0" y="0"/>
          <a:ext cx="0" cy="0"/>
          <a:chOff x="0" y="0"/>
          <a:chExt cx="0" cy="0"/>
        </a:xfrm>
      </p:grpSpPr>
      <p:sp>
        <p:nvSpPr>
          <p:cNvPr id="16" name="Shape 16"/>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solidFill>
                  <a:srgbClr val="DA0002"/>
                </a:solidFill>
              </a:defRPr>
            </a:lvl1pPr>
            <a:lvl2pPr>
              <a:spcBef>
                <a:spcPts val="0"/>
              </a:spcBef>
              <a:defRPr>
                <a:solidFill>
                  <a:srgbClr val="DA0002"/>
                </a:solidFill>
              </a:defRPr>
            </a:lvl2pPr>
            <a:lvl3pPr>
              <a:spcBef>
                <a:spcPts val="0"/>
              </a:spcBef>
              <a:defRPr>
                <a:solidFill>
                  <a:srgbClr val="DA0002"/>
                </a:solidFill>
              </a:defRPr>
            </a:lvl3pPr>
            <a:lvl4pPr>
              <a:spcBef>
                <a:spcPts val="0"/>
              </a:spcBef>
              <a:defRPr>
                <a:solidFill>
                  <a:srgbClr val="DA0002"/>
                </a:solidFill>
              </a:defRPr>
            </a:lvl4pPr>
            <a:lvl5pPr>
              <a:spcBef>
                <a:spcPts val="0"/>
              </a:spcBef>
              <a:defRPr>
                <a:solidFill>
                  <a:srgbClr val="DA0002"/>
                </a:solidFill>
              </a:defRPr>
            </a:lvl5pPr>
            <a:lvl6pPr>
              <a:spcBef>
                <a:spcPts val="0"/>
              </a:spcBef>
              <a:defRPr>
                <a:solidFill>
                  <a:srgbClr val="DA0002"/>
                </a:solidFill>
              </a:defRPr>
            </a:lvl6pPr>
            <a:lvl7pPr>
              <a:spcBef>
                <a:spcPts val="0"/>
              </a:spcBef>
              <a:defRPr>
                <a:solidFill>
                  <a:srgbClr val="DA0002"/>
                </a:solidFill>
              </a:defRPr>
            </a:lvl7pPr>
            <a:lvl8pPr>
              <a:spcBef>
                <a:spcPts val="0"/>
              </a:spcBef>
              <a:defRPr>
                <a:solidFill>
                  <a:srgbClr val="DA0002"/>
                </a:solidFill>
              </a:defRPr>
            </a:lvl8pPr>
            <a:lvl9pPr>
              <a:spcBef>
                <a:spcPts val="0"/>
              </a:spcBef>
              <a:defRPr>
                <a:solidFill>
                  <a:srgbClr val="DA0002"/>
                </a:solidFill>
              </a:defRPr>
            </a:lvl9pPr>
          </a:lstStyle>
          <a:p>
            <a:endParaRPr/>
          </a:p>
        </p:txBody>
      </p:sp>
      <p:sp>
        <p:nvSpPr>
          <p:cNvPr id="17" name="Shape 17"/>
          <p:cNvSpPr txBox="1">
            <a:spLocks noGrp="1"/>
          </p:cNvSpPr>
          <p:nvPr>
            <p:ph type="body" idx="1"/>
          </p:nvPr>
        </p:nvSpPr>
        <p:spPr>
          <a:xfrm>
            <a:off x="457200" y="1200150"/>
            <a:ext cx="82296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cxnSp>
        <p:nvCxnSpPr>
          <p:cNvPr id="18" name="Shape 18"/>
          <p:cNvCxnSpPr/>
          <p:nvPr/>
        </p:nvCxnSpPr>
        <p:spPr>
          <a:xfrm>
            <a:off x="457200" y="1143000"/>
            <a:ext cx="8229600" cy="0"/>
          </a:xfrm>
          <a:prstGeom prst="straightConnector1">
            <a:avLst/>
          </a:prstGeom>
          <a:noFill/>
          <a:ln w="50800" cap="flat" cmpd="sng">
            <a:solidFill>
              <a:srgbClr val="DA0002"/>
            </a:solidFill>
            <a:prstDash val="solid"/>
            <a:round/>
            <a:headEnd type="none" w="med" len="med"/>
            <a:tailEnd type="none" w="med" len="med"/>
          </a:ln>
        </p:spPr>
      </p:cxnSp>
      <p:sp>
        <p:nvSpPr>
          <p:cNvPr id="19" name="Shape 19"/>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solidFill>
                  <a:srgbClr val="DA0002"/>
                </a:solidFill>
              </a:defRPr>
            </a:lvl1pPr>
            <a:lvl2pPr>
              <a:spcBef>
                <a:spcPts val="0"/>
              </a:spcBef>
              <a:defRPr>
                <a:solidFill>
                  <a:srgbClr val="DA0002"/>
                </a:solidFill>
              </a:defRPr>
            </a:lvl2pPr>
            <a:lvl3pPr>
              <a:spcBef>
                <a:spcPts val="0"/>
              </a:spcBef>
              <a:defRPr>
                <a:solidFill>
                  <a:srgbClr val="DA0002"/>
                </a:solidFill>
              </a:defRPr>
            </a:lvl3pPr>
            <a:lvl4pPr>
              <a:spcBef>
                <a:spcPts val="0"/>
              </a:spcBef>
              <a:defRPr>
                <a:solidFill>
                  <a:srgbClr val="DA0002"/>
                </a:solidFill>
              </a:defRPr>
            </a:lvl4pPr>
            <a:lvl5pPr>
              <a:spcBef>
                <a:spcPts val="0"/>
              </a:spcBef>
              <a:defRPr>
                <a:solidFill>
                  <a:srgbClr val="DA0002"/>
                </a:solidFill>
              </a:defRPr>
            </a:lvl5pPr>
            <a:lvl6pPr>
              <a:spcBef>
                <a:spcPts val="0"/>
              </a:spcBef>
              <a:defRPr>
                <a:solidFill>
                  <a:srgbClr val="DA0002"/>
                </a:solidFill>
              </a:defRPr>
            </a:lvl6pPr>
            <a:lvl7pPr>
              <a:spcBef>
                <a:spcPts val="0"/>
              </a:spcBef>
              <a:defRPr>
                <a:solidFill>
                  <a:srgbClr val="DA0002"/>
                </a:solidFill>
              </a:defRPr>
            </a:lvl7pPr>
            <a:lvl8pPr>
              <a:spcBef>
                <a:spcPts val="0"/>
              </a:spcBef>
              <a:defRPr>
                <a:solidFill>
                  <a:srgbClr val="DA0002"/>
                </a:solidFill>
              </a:defRPr>
            </a:lvl8pPr>
            <a:lvl9pPr>
              <a:spcBef>
                <a:spcPts val="0"/>
              </a:spcBef>
              <a:defRPr>
                <a:solidFill>
                  <a:srgbClr val="DA0002"/>
                </a:solidFill>
              </a:defRPr>
            </a:lvl9pPr>
          </a:lstStyle>
          <a:p>
            <a:endParaRPr/>
          </a:p>
        </p:txBody>
      </p:sp>
      <p:sp>
        <p:nvSpPr>
          <p:cNvPr id="22" name="Shape 22"/>
          <p:cNvSpPr txBox="1">
            <a:spLocks noGrp="1"/>
          </p:cNvSpPr>
          <p:nvPr>
            <p:ph type="body" idx="1"/>
          </p:nvPr>
        </p:nvSpPr>
        <p:spPr>
          <a:xfrm>
            <a:off x="457200" y="1200150"/>
            <a:ext cx="39945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3" name="Shape 23"/>
          <p:cNvSpPr txBox="1">
            <a:spLocks noGrp="1"/>
          </p:cNvSpPr>
          <p:nvPr>
            <p:ph type="body" idx="2"/>
          </p:nvPr>
        </p:nvSpPr>
        <p:spPr>
          <a:xfrm>
            <a:off x="4692273" y="1200150"/>
            <a:ext cx="39945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cxnSp>
        <p:nvCxnSpPr>
          <p:cNvPr id="24" name="Shape 24"/>
          <p:cNvCxnSpPr/>
          <p:nvPr/>
        </p:nvCxnSpPr>
        <p:spPr>
          <a:xfrm>
            <a:off x="457200" y="1143000"/>
            <a:ext cx="8229600" cy="0"/>
          </a:xfrm>
          <a:prstGeom prst="straightConnector1">
            <a:avLst/>
          </a:prstGeom>
          <a:noFill/>
          <a:ln w="50800" cap="flat" cmpd="sng">
            <a:solidFill>
              <a:srgbClr val="DA0002"/>
            </a:solidFill>
            <a:prstDash val="solid"/>
            <a:round/>
            <a:headEnd type="none" w="med" len="med"/>
            <a:tailEnd type="none" w="med" len="med"/>
          </a:ln>
        </p:spPr>
      </p:cxnSp>
      <p:sp>
        <p:nvSpPr>
          <p:cNvPr id="25" name="Shape 25"/>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6"/>
        <p:cNvGrpSpPr/>
        <p:nvPr/>
      </p:nvGrpSpPr>
      <p:grpSpPr>
        <a:xfrm>
          <a:off x="0" y="0"/>
          <a:ext cx="0" cy="0"/>
          <a:chOff x="0" y="0"/>
          <a:chExt cx="0" cy="0"/>
        </a:xfrm>
      </p:grpSpPr>
      <p:sp>
        <p:nvSpPr>
          <p:cNvPr id="27" name="Shape 27"/>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cxnSp>
        <p:nvCxnSpPr>
          <p:cNvPr id="28" name="Shape 28"/>
          <p:cNvCxnSpPr/>
          <p:nvPr/>
        </p:nvCxnSpPr>
        <p:spPr>
          <a:xfrm>
            <a:off x="457200" y="1143000"/>
            <a:ext cx="8229600" cy="0"/>
          </a:xfrm>
          <a:prstGeom prst="straightConnector1">
            <a:avLst/>
          </a:prstGeom>
          <a:noFill/>
          <a:ln w="50800" cap="flat" cmpd="sng">
            <a:solidFill>
              <a:schemeClr val="accent1"/>
            </a:solidFill>
            <a:prstDash val="solid"/>
            <a:round/>
            <a:headEnd type="none" w="med" len="med"/>
            <a:tailEnd type="none" w="med" len="med"/>
          </a:ln>
        </p:spPr>
      </p:cxnSp>
      <p:sp>
        <p:nvSpPr>
          <p:cNvPr id="29" name="Shape 29"/>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30"/>
        <p:cNvGrpSpPr/>
        <p:nvPr/>
      </p:nvGrpSpPr>
      <p:grpSpPr>
        <a:xfrm>
          <a:off x="0" y="0"/>
          <a:ext cx="0" cy="0"/>
          <a:chOff x="0" y="0"/>
          <a:chExt cx="0" cy="0"/>
        </a:xfrm>
      </p:grpSpPr>
      <p:sp>
        <p:nvSpPr>
          <p:cNvPr id="31" name="Shape 31"/>
          <p:cNvSpPr txBox="1">
            <a:spLocks noGrp="1"/>
          </p:cNvSpPr>
          <p:nvPr>
            <p:ph type="body" idx="1"/>
          </p:nvPr>
        </p:nvSpPr>
        <p:spPr>
          <a:xfrm>
            <a:off x="457200" y="4406309"/>
            <a:ext cx="8229600" cy="519599"/>
          </a:xfrm>
          <a:prstGeom prst="rect">
            <a:avLst/>
          </a:prstGeom>
        </p:spPr>
        <p:txBody>
          <a:bodyPr lIns="91425" tIns="91425" rIns="91425" bIns="91425" anchor="t" anchorCtr="0"/>
          <a:lstStyle>
            <a:lvl1pPr algn="ctr">
              <a:spcBef>
                <a:spcPts val="0"/>
              </a:spcBef>
              <a:buSzPct val="100000"/>
              <a:buNone/>
              <a:defRPr sz="1800"/>
            </a:lvl1pPr>
          </a:lstStyle>
          <a:p>
            <a:endParaRPr/>
          </a:p>
        </p:txBody>
      </p:sp>
      <p:cxnSp>
        <p:nvCxnSpPr>
          <p:cNvPr id="32" name="Shape 32"/>
          <p:cNvCxnSpPr/>
          <p:nvPr/>
        </p:nvCxnSpPr>
        <p:spPr>
          <a:xfrm>
            <a:off x="457200" y="4317760"/>
            <a:ext cx="8229600" cy="0"/>
          </a:xfrm>
          <a:prstGeom prst="straightConnector1">
            <a:avLst/>
          </a:prstGeom>
          <a:noFill/>
          <a:ln w="50800" cap="flat" cmpd="sng">
            <a:solidFill>
              <a:schemeClr val="lt2"/>
            </a:solidFill>
            <a:prstDash val="solid"/>
            <a:round/>
            <a:headEnd type="none" w="med" len="med"/>
            <a:tailEnd type="none" w="med" len="med"/>
          </a:ln>
        </p:spPr>
      </p:cxnSp>
      <p:sp>
        <p:nvSpPr>
          <p:cNvPr id="33" name="Shape 33"/>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8"/>
            <a:ext cx="8229600" cy="857400"/>
          </a:xfrm>
          <a:prstGeom prst="rect">
            <a:avLst/>
          </a:prstGeom>
          <a:noFill/>
          <a:ln>
            <a:noFill/>
          </a:ln>
        </p:spPr>
        <p:txBody>
          <a:bodyPr lIns="91425" tIns="91425" rIns="91425" bIns="91425" anchor="b" anchorCtr="0"/>
          <a:lstStyle>
            <a:lvl1pPr>
              <a:spcBef>
                <a:spcPts val="0"/>
              </a:spcBef>
              <a:buClr>
                <a:schemeClr val="accent1"/>
              </a:buClr>
              <a:buSzPct val="100000"/>
              <a:buNone/>
              <a:defRPr sz="3600" b="1">
                <a:solidFill>
                  <a:schemeClr val="accent1"/>
                </a:solidFill>
              </a:defRPr>
            </a:lvl1pPr>
            <a:lvl2pPr>
              <a:spcBef>
                <a:spcPts val="0"/>
              </a:spcBef>
              <a:buClr>
                <a:schemeClr val="accent1"/>
              </a:buClr>
              <a:buSzPct val="100000"/>
              <a:buNone/>
              <a:defRPr sz="3600" b="1">
                <a:solidFill>
                  <a:schemeClr val="accent1"/>
                </a:solidFill>
              </a:defRPr>
            </a:lvl2pPr>
            <a:lvl3pPr>
              <a:spcBef>
                <a:spcPts val="0"/>
              </a:spcBef>
              <a:buClr>
                <a:schemeClr val="accent1"/>
              </a:buClr>
              <a:buSzPct val="100000"/>
              <a:buNone/>
              <a:defRPr sz="3600" b="1">
                <a:solidFill>
                  <a:schemeClr val="accent1"/>
                </a:solidFill>
              </a:defRPr>
            </a:lvl3pPr>
            <a:lvl4pPr>
              <a:spcBef>
                <a:spcPts val="0"/>
              </a:spcBef>
              <a:buClr>
                <a:schemeClr val="accent1"/>
              </a:buClr>
              <a:buSzPct val="100000"/>
              <a:buNone/>
              <a:defRPr sz="3600" b="1">
                <a:solidFill>
                  <a:schemeClr val="accent1"/>
                </a:solidFill>
              </a:defRPr>
            </a:lvl4pPr>
            <a:lvl5pPr>
              <a:spcBef>
                <a:spcPts val="0"/>
              </a:spcBef>
              <a:buClr>
                <a:schemeClr val="accent1"/>
              </a:buClr>
              <a:buSzPct val="100000"/>
              <a:buNone/>
              <a:defRPr sz="3600" b="1">
                <a:solidFill>
                  <a:schemeClr val="accent1"/>
                </a:solidFill>
              </a:defRPr>
            </a:lvl5pPr>
            <a:lvl6pPr>
              <a:spcBef>
                <a:spcPts val="0"/>
              </a:spcBef>
              <a:buClr>
                <a:schemeClr val="accent1"/>
              </a:buClr>
              <a:buSzPct val="100000"/>
              <a:buNone/>
              <a:defRPr sz="3600" b="1">
                <a:solidFill>
                  <a:schemeClr val="accent1"/>
                </a:solidFill>
              </a:defRPr>
            </a:lvl6pPr>
            <a:lvl7pPr>
              <a:spcBef>
                <a:spcPts val="0"/>
              </a:spcBef>
              <a:buClr>
                <a:schemeClr val="accent1"/>
              </a:buClr>
              <a:buSzPct val="100000"/>
              <a:buNone/>
              <a:defRPr sz="3600" b="1">
                <a:solidFill>
                  <a:schemeClr val="accent1"/>
                </a:solidFill>
              </a:defRPr>
            </a:lvl7pPr>
            <a:lvl8pPr>
              <a:spcBef>
                <a:spcPts val="0"/>
              </a:spcBef>
              <a:buClr>
                <a:schemeClr val="accent1"/>
              </a:buClr>
              <a:buSzPct val="100000"/>
              <a:buNone/>
              <a:defRPr sz="3600" b="1">
                <a:solidFill>
                  <a:schemeClr val="accent1"/>
                </a:solidFill>
              </a:defRPr>
            </a:lvl8pPr>
            <a:lvl9pPr>
              <a:spcBef>
                <a:spcPts val="0"/>
              </a:spcBef>
              <a:buClr>
                <a:schemeClr val="accent1"/>
              </a:buClr>
              <a:buSzPct val="100000"/>
              <a:buNone/>
              <a:defRPr sz="3600" b="1">
                <a:solidFill>
                  <a:schemeClr val="accent1"/>
                </a:solidFill>
              </a:defRPr>
            </a:lvl9pPr>
          </a:lstStyle>
          <a:p>
            <a:endParaRPr/>
          </a:p>
        </p:txBody>
      </p:sp>
      <p:sp>
        <p:nvSpPr>
          <p:cNvPr id="6" name="Shape 6"/>
          <p:cNvSpPr txBox="1">
            <a:spLocks noGrp="1"/>
          </p:cNvSpPr>
          <p:nvPr>
            <p:ph type="body" idx="1"/>
          </p:nvPr>
        </p:nvSpPr>
        <p:spPr>
          <a:xfrm>
            <a:off x="457200" y="1200150"/>
            <a:ext cx="8229600" cy="3725699"/>
          </a:xfrm>
          <a:prstGeom prst="rect">
            <a:avLst/>
          </a:prstGeom>
          <a:noFill/>
          <a:ln>
            <a:noFill/>
          </a:ln>
        </p:spPr>
        <p:txBody>
          <a:bodyPr lIns="91425" tIns="91425" rIns="91425" bIns="91425" anchor="t" anchorCtr="0"/>
          <a:lstStyle>
            <a:lvl1pPr>
              <a:spcBef>
                <a:spcPts val="600"/>
              </a:spcBef>
              <a:buClr>
                <a:schemeClr val="dk1"/>
              </a:buClr>
              <a:buSzPct val="100000"/>
              <a:defRPr sz="3000">
                <a:solidFill>
                  <a:schemeClr val="dk1"/>
                </a:solidFill>
              </a:defRPr>
            </a:lvl1pPr>
            <a:lvl2pPr>
              <a:spcBef>
                <a:spcPts val="480"/>
              </a:spcBef>
              <a:buClr>
                <a:schemeClr val="dk1"/>
              </a:buClr>
              <a:buSzPct val="100000"/>
              <a:defRPr sz="2400">
                <a:solidFill>
                  <a:schemeClr val="dk1"/>
                </a:solidFill>
              </a:defRPr>
            </a:lvl2pPr>
            <a:lvl3pPr>
              <a:spcBef>
                <a:spcPts val="480"/>
              </a:spcBef>
              <a:buClr>
                <a:schemeClr val="dk1"/>
              </a:buClr>
              <a:buSzPct val="100000"/>
              <a:defRPr sz="2400">
                <a:solidFill>
                  <a:schemeClr val="dk1"/>
                </a:solidFill>
              </a:defRPr>
            </a:lvl3pPr>
            <a:lvl4pPr>
              <a:spcBef>
                <a:spcPts val="360"/>
              </a:spcBef>
              <a:buClr>
                <a:schemeClr val="dk1"/>
              </a:buClr>
              <a:buSzPct val="100000"/>
              <a:defRPr sz="1800">
                <a:solidFill>
                  <a:schemeClr val="dk1"/>
                </a:solidFill>
              </a:defRPr>
            </a:lvl4pPr>
            <a:lvl5pPr>
              <a:spcBef>
                <a:spcPts val="360"/>
              </a:spcBef>
              <a:buClr>
                <a:schemeClr val="dk1"/>
              </a:buClr>
              <a:buSzPct val="100000"/>
              <a:defRPr sz="1800">
                <a:solidFill>
                  <a:schemeClr val="dk1"/>
                </a:solidFill>
              </a:defRPr>
            </a:lvl5pPr>
            <a:lvl6pPr>
              <a:spcBef>
                <a:spcPts val="360"/>
              </a:spcBef>
              <a:buClr>
                <a:schemeClr val="dk1"/>
              </a:buClr>
              <a:buSzPct val="100000"/>
              <a:defRPr sz="1800">
                <a:solidFill>
                  <a:schemeClr val="dk1"/>
                </a:solidFill>
              </a:defRPr>
            </a:lvl6pPr>
            <a:lvl7pPr>
              <a:spcBef>
                <a:spcPts val="360"/>
              </a:spcBef>
              <a:buClr>
                <a:schemeClr val="dk1"/>
              </a:buClr>
              <a:buSzPct val="100000"/>
              <a:defRPr sz="1800">
                <a:solidFill>
                  <a:schemeClr val="dk1"/>
                </a:solidFill>
              </a:defRPr>
            </a:lvl7pPr>
            <a:lvl8pPr>
              <a:spcBef>
                <a:spcPts val="360"/>
              </a:spcBef>
              <a:buClr>
                <a:schemeClr val="dk1"/>
              </a:buClr>
              <a:buSzPct val="100000"/>
              <a:defRPr sz="1800">
                <a:solidFill>
                  <a:schemeClr val="dk1"/>
                </a:solidFill>
              </a:defRPr>
            </a:lvl8pPr>
            <a:lvl9pPr>
              <a:spcBef>
                <a:spcPts val="360"/>
              </a:spcBef>
              <a:buClr>
                <a:schemeClr val="dk1"/>
              </a:buClr>
              <a:buSzPct val="100000"/>
              <a:defRPr sz="1800">
                <a:solidFill>
                  <a:schemeClr val="dk1"/>
                </a:solidFill>
              </a:defRPr>
            </a:lvl9pPr>
          </a:lstStyle>
          <a:p>
            <a:endParaRPr/>
          </a:p>
        </p:txBody>
      </p:sp>
      <p:cxnSp>
        <p:nvCxnSpPr>
          <p:cNvPr id="7" name="Shape 7"/>
          <p:cNvCxnSpPr/>
          <p:nvPr/>
        </p:nvCxnSpPr>
        <p:spPr>
          <a:xfrm>
            <a:off x="457200" y="5023259"/>
            <a:ext cx="8229600" cy="0"/>
          </a:xfrm>
          <a:prstGeom prst="straightConnector1">
            <a:avLst/>
          </a:prstGeom>
          <a:noFill/>
          <a:ln w="50800" cap="flat" cmpd="sng">
            <a:solidFill>
              <a:schemeClr val="lt2"/>
            </a:solidFill>
            <a:prstDash val="solid"/>
            <a:round/>
            <a:headEnd type="none" w="med" len="med"/>
            <a:tailEnd type="none" w="med" len="med"/>
          </a:ln>
        </p:spPr>
      </p:cxnSp>
      <p:sp>
        <p:nvSpPr>
          <p:cNvPr id="8" name="Shape 8"/>
          <p:cNvSpPr txBox="1">
            <a:spLocks noGrp="1"/>
          </p:cNvSpPr>
          <p:nvPr>
            <p:ph type="sldNum" idx="12"/>
          </p:nvPr>
        </p:nvSpPr>
        <p:spPr>
          <a:xfrm>
            <a:off x="8556791" y="4749850"/>
            <a:ext cx="548699" cy="393600"/>
          </a:xfrm>
          <a:prstGeom prst="rect">
            <a:avLst/>
          </a:prstGeom>
          <a:noFill/>
          <a:ln>
            <a:noFill/>
          </a:ln>
        </p:spPr>
        <p:txBody>
          <a:bodyPr lIns="91425" tIns="91425" rIns="91425" bIns="91425" anchor="ctr" anchorCtr="0">
            <a:noAutofit/>
          </a:bodyPr>
          <a:lstStyle/>
          <a:p>
            <a:pPr algn="r">
              <a:spcBef>
                <a:spcPts val="0"/>
              </a:spcBef>
              <a:buNone/>
            </a:pPr>
            <a:fld id="{00000000-1234-1234-1234-123412341234}" type="slidenum">
              <a:rPr lang="en" sz="1300">
                <a:solidFill>
                  <a:schemeClr val="dk1"/>
                </a:solidFill>
              </a:rPr>
              <a:t>‹#›</a:t>
            </a:fld>
            <a:endParaRPr lang="en" sz="1300">
              <a:solidFill>
                <a:schemeClr val="dk1"/>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fwisd-my.sharepoint.com/personal/john_briese_fwisd_org/Documents/SOAR%20Lessons/Academic%20Action%20Plan.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7"/>
        <p:cNvGrpSpPr/>
        <p:nvPr/>
      </p:nvGrpSpPr>
      <p:grpSpPr>
        <a:xfrm>
          <a:off x="0" y="0"/>
          <a:ext cx="0" cy="0"/>
          <a:chOff x="0" y="0"/>
          <a:chExt cx="0" cy="0"/>
        </a:xfrm>
      </p:grpSpPr>
      <p:sp>
        <p:nvSpPr>
          <p:cNvPr id="38" name="Shape 38"/>
          <p:cNvSpPr txBox="1">
            <a:spLocks noGrp="1"/>
          </p:cNvSpPr>
          <p:nvPr>
            <p:ph type="ctrTitle"/>
          </p:nvPr>
        </p:nvSpPr>
        <p:spPr>
          <a:xfrm>
            <a:off x="457200" y="563759"/>
            <a:ext cx="8229600" cy="3009600"/>
          </a:xfrm>
          <a:prstGeom prst="rect">
            <a:avLst/>
          </a:prstGeom>
        </p:spPr>
        <p:txBody>
          <a:bodyPr lIns="91425" tIns="91425" rIns="91425" bIns="91425" anchor="t" anchorCtr="0">
            <a:noAutofit/>
          </a:bodyPr>
          <a:lstStyle/>
          <a:p>
            <a:pPr rtl="0">
              <a:spcBef>
                <a:spcPts val="0"/>
              </a:spcBef>
              <a:buNone/>
            </a:pPr>
            <a:r>
              <a:rPr lang="en" sz="4800" dirty="0" smtClean="0"/>
              <a:t>Grade Check &amp; What Grade Do I Need?</a:t>
            </a:r>
            <a:endParaRPr lang="en" sz="4800" dirty="0"/>
          </a:p>
        </p:txBody>
      </p:sp>
      <p:sp>
        <p:nvSpPr>
          <p:cNvPr id="39" name="Shape 39"/>
          <p:cNvSpPr txBox="1">
            <a:spLocks noGrp="1"/>
          </p:cNvSpPr>
          <p:nvPr>
            <p:ph type="subTitle" idx="1"/>
          </p:nvPr>
        </p:nvSpPr>
        <p:spPr>
          <a:xfrm>
            <a:off x="457200" y="3716392"/>
            <a:ext cx="8229600" cy="1232699"/>
          </a:xfrm>
          <a:prstGeom prst="rect">
            <a:avLst/>
          </a:prstGeom>
        </p:spPr>
        <p:txBody>
          <a:bodyPr lIns="91425" tIns="91425" rIns="91425" bIns="91425" anchor="t" anchorCtr="0">
            <a:noAutofit/>
          </a:bodyPr>
          <a:lstStyle/>
          <a:p>
            <a:pPr>
              <a:spcBef>
                <a:spcPts val="0"/>
              </a:spcBef>
              <a:buNone/>
            </a:pPr>
            <a:endParaRPr dirty="0"/>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6"/>
        <p:cNvGrpSpPr/>
        <p:nvPr/>
      </p:nvGrpSpPr>
      <p:grpSpPr>
        <a:xfrm>
          <a:off x="0" y="0"/>
          <a:ext cx="0" cy="0"/>
          <a:chOff x="0" y="0"/>
          <a:chExt cx="0" cy="0"/>
        </a:xfrm>
      </p:grpSpPr>
      <p:sp>
        <p:nvSpPr>
          <p:cNvPr id="47" name="Shape 47"/>
          <p:cNvSpPr txBox="1">
            <a:spLocks noGrp="1"/>
          </p:cNvSpPr>
          <p:nvPr>
            <p:ph type="ctrTitle"/>
          </p:nvPr>
        </p:nvSpPr>
        <p:spPr>
          <a:xfrm>
            <a:off x="685800" y="1583342"/>
            <a:ext cx="7772400" cy="1159799"/>
          </a:xfrm>
          <a:prstGeom prst="rect">
            <a:avLst/>
          </a:prstGeom>
        </p:spPr>
        <p:txBody>
          <a:bodyPr lIns="91425" tIns="91425" rIns="91425" bIns="91425" anchor="b" anchorCtr="0">
            <a:noAutofit/>
          </a:bodyPr>
          <a:lstStyle/>
          <a:p>
            <a:pPr>
              <a:spcBef>
                <a:spcPts val="0"/>
              </a:spcBef>
              <a:buNone/>
            </a:pPr>
            <a:r>
              <a:rPr lang="en"/>
              <a:t>Grades in focus 10 min</a:t>
            </a:r>
          </a:p>
        </p:txBody>
      </p:sp>
      <p:sp>
        <p:nvSpPr>
          <p:cNvPr id="48" name="Shape 48"/>
          <p:cNvSpPr txBox="1">
            <a:spLocks noGrp="1"/>
          </p:cNvSpPr>
          <p:nvPr>
            <p:ph type="subTitle" idx="1"/>
          </p:nvPr>
        </p:nvSpPr>
        <p:spPr>
          <a:xfrm>
            <a:off x="685800" y="2840053"/>
            <a:ext cx="7772400" cy="784799"/>
          </a:xfrm>
          <a:prstGeom prst="rect">
            <a:avLst/>
          </a:prstGeom>
        </p:spPr>
        <p:txBody>
          <a:bodyPr lIns="91425" tIns="91425" rIns="91425" bIns="91425" anchor="t" anchorCtr="0">
            <a:noAutofit/>
          </a:bodyPr>
          <a:lstStyle/>
          <a:p>
            <a:pPr rtl="0">
              <a:spcBef>
                <a:spcPts val="0"/>
              </a:spcBef>
              <a:buNone/>
            </a:pPr>
            <a:r>
              <a:rPr lang="en"/>
              <a:t>What do you need to be successful?</a:t>
            </a:r>
          </a:p>
          <a:p>
            <a:pPr>
              <a:spcBef>
                <a:spcPts val="0"/>
              </a:spcBef>
              <a:buNone/>
            </a:pPr>
            <a:endParaRPr/>
          </a:p>
        </p:txBody>
      </p:sp>
      <p:sp>
        <p:nvSpPr>
          <p:cNvPr id="49" name="Shape 49"/>
          <p:cNvSpPr txBox="1"/>
          <p:nvPr/>
        </p:nvSpPr>
        <p:spPr>
          <a:xfrm>
            <a:off x="5267300" y="235625"/>
            <a:ext cx="3691799" cy="1159799"/>
          </a:xfrm>
          <a:prstGeom prst="rect">
            <a:avLst/>
          </a:prstGeom>
          <a:noFill/>
          <a:ln>
            <a:noFill/>
          </a:ln>
        </p:spPr>
        <p:txBody>
          <a:bodyPr lIns="91425" tIns="91425" rIns="91425" bIns="91425" anchor="t" anchorCtr="0">
            <a:noAutofit/>
          </a:bodyPr>
          <a:lstStyle/>
          <a:p>
            <a:pPr lvl="0" rtl="0">
              <a:spcBef>
                <a:spcPts val="0"/>
              </a:spcBef>
              <a:buNone/>
            </a:pPr>
            <a:endParaRPr lang="en" dirty="0">
              <a:solidFill>
                <a:srgbClr val="FF0000"/>
              </a:solidFill>
            </a:endParaRPr>
          </a:p>
        </p:txBody>
      </p:sp>
    </p:spTree>
    <p:extLst>
      <p:ext uri="{BB962C8B-B14F-4D97-AF65-F5344CB8AC3E}">
        <p14:creationId xmlns:p14="http://schemas.microsoft.com/office/powerpoint/2010/main" val="3820483506"/>
      </p:ext>
    </p:extLst>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dirty="0" smtClean="0"/>
              <a:t>Academic Action Plan</a:t>
            </a:r>
            <a:endParaRPr lang="en" dirty="0"/>
          </a:p>
        </p:txBody>
      </p:sp>
      <p:sp>
        <p:nvSpPr>
          <p:cNvPr id="45" name="Shape 45"/>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rtl="0">
              <a:spcBef>
                <a:spcPts val="0"/>
              </a:spcBef>
              <a:buNone/>
            </a:pPr>
            <a:r>
              <a:rPr lang="en" dirty="0" smtClean="0"/>
              <a:t>Download the Action Plan by clicking on the link below.  Fill it out using your grades from Focus in all of your classes.  Be sure to evaluate what you need to do in order to be successful before the end of the six weeks.</a:t>
            </a:r>
            <a:endParaRPr lang="en" dirty="0" smtClean="0">
              <a:hlinkClick r:id="rId3"/>
            </a:endParaRPr>
          </a:p>
          <a:p>
            <a:pPr rtl="0">
              <a:spcBef>
                <a:spcPts val="0"/>
              </a:spcBef>
              <a:buNone/>
            </a:pPr>
            <a:endParaRPr lang="en" dirty="0" smtClean="0">
              <a:hlinkClick r:id="rId3"/>
            </a:endParaRPr>
          </a:p>
          <a:p>
            <a:r>
              <a:rPr lang="en-US" dirty="0">
                <a:hlinkClick r:id="rId3"/>
              </a:rPr>
              <a:t>http://dhjeagles.weebly.com/uploads/8/6/2/9/86298948/academic_action_plan.pdf</a:t>
            </a:r>
            <a:endParaRPr lang="en" dirty="0">
              <a:hlinkClick r:id="rId3"/>
            </a:endParaRP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dirty="0" smtClean="0"/>
              <a:t>What Grade Do I Need?</a:t>
            </a:r>
            <a:endParaRPr lang="en" dirty="0"/>
          </a:p>
        </p:txBody>
      </p:sp>
      <p:sp>
        <p:nvSpPr>
          <p:cNvPr id="45" name="Shape 45"/>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rtl="0">
              <a:spcBef>
                <a:spcPts val="0"/>
              </a:spcBef>
              <a:buNone/>
            </a:pPr>
            <a:r>
              <a:rPr lang="en-US" dirty="0" smtClean="0"/>
              <a:t>Download the What Grade Do I Need? form and fill it out using your current Focus grades and your </a:t>
            </a:r>
            <a:r>
              <a:rPr lang="en-US" dirty="0" smtClean="0"/>
              <a:t>5</a:t>
            </a:r>
            <a:r>
              <a:rPr lang="en-US" baseline="30000" dirty="0" smtClean="0"/>
              <a:t>th</a:t>
            </a:r>
            <a:r>
              <a:rPr lang="en-US" dirty="0" smtClean="0"/>
              <a:t> and 6</a:t>
            </a:r>
            <a:r>
              <a:rPr lang="en-US" baseline="30000" dirty="0" smtClean="0"/>
              <a:t>th</a:t>
            </a:r>
            <a:r>
              <a:rPr lang="en-US" dirty="0" smtClean="0"/>
              <a:t> </a:t>
            </a:r>
            <a:r>
              <a:rPr lang="en-US" dirty="0" smtClean="0"/>
              <a:t>six weeks grades.</a:t>
            </a:r>
            <a:endParaRPr lang="en" dirty="0"/>
          </a:p>
        </p:txBody>
      </p:sp>
    </p:spTree>
    <p:extLst>
      <p:ext uri="{BB962C8B-B14F-4D97-AF65-F5344CB8AC3E}">
        <p14:creationId xmlns:p14="http://schemas.microsoft.com/office/powerpoint/2010/main" val="3050826954"/>
      </p:ext>
    </p:extLst>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Exit ticket</a:t>
            </a:r>
            <a:endParaRPr lang="en-US" dirty="0"/>
          </a:p>
        </p:txBody>
      </p:sp>
      <p:sp>
        <p:nvSpPr>
          <p:cNvPr id="3" name="Text Placeholder 2"/>
          <p:cNvSpPr>
            <a:spLocks noGrp="1"/>
          </p:cNvSpPr>
          <p:nvPr>
            <p:ph type="body" idx="1"/>
          </p:nvPr>
        </p:nvSpPr>
        <p:spPr/>
        <p:txBody>
          <a:bodyPr/>
          <a:lstStyle/>
          <a:p>
            <a:r>
              <a:rPr lang="en-US" dirty="0" smtClean="0"/>
              <a:t>Email any and all teachers about grade concerns and make sure to cc your advisory teacher on it.</a:t>
            </a:r>
            <a:endParaRPr lang="en-US" dirty="0"/>
          </a:p>
        </p:txBody>
      </p:sp>
    </p:spTree>
    <p:extLst>
      <p:ext uri="{BB962C8B-B14F-4D97-AF65-F5344CB8AC3E}">
        <p14:creationId xmlns:p14="http://schemas.microsoft.com/office/powerpoint/2010/main" val="1407981910"/>
      </p:ext>
    </p:extLst>
  </p:cSld>
  <p:clrMapOvr>
    <a:masterClrMapping/>
  </p:clrMapOvr>
</p:sld>
</file>

<file path=ppt/theme/theme1.xml><?xml version="1.0" encoding="utf-8"?>
<a:theme xmlns:a="http://schemas.openxmlformats.org/drawingml/2006/main" name="swiss">
  <a:themeElements>
    <a:clrScheme name="Custom 218">
      <a:dk1>
        <a:srgbClr val="000000"/>
      </a:dk1>
      <a:lt1>
        <a:srgbClr val="FFFFFF"/>
      </a:lt1>
      <a:dk2>
        <a:srgbClr val="5B595A"/>
      </a:dk2>
      <a:lt2>
        <a:srgbClr val="CFD4D4"/>
      </a:lt2>
      <a:accent1>
        <a:srgbClr val="CC0202"/>
      </a:accent1>
      <a:accent2>
        <a:srgbClr val="228AFF"/>
      </a:accent2>
      <a:accent3>
        <a:srgbClr val="FBC82F"/>
      </a:accent3>
      <a:accent4>
        <a:srgbClr val="253E91"/>
      </a:accent4>
      <a:accent5>
        <a:srgbClr val="F68D0C"/>
      </a:accent5>
      <a:accent6>
        <a:srgbClr val="257E12"/>
      </a:accent6>
      <a:hlink>
        <a:srgbClr val="144C72"/>
      </a:hlink>
      <a:folHlink>
        <a:srgbClr val="8C9D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TotalTime>
  <Words>147</Words>
  <Application>Microsoft Office PowerPoint</Application>
  <PresentationFormat>On-screen Show (16:9)</PresentationFormat>
  <Paragraphs>13</Paragraphs>
  <Slides>5</Slides>
  <Notes>4</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swiss</vt:lpstr>
      <vt:lpstr>Grade Check &amp; What Grade Do I Need?</vt:lpstr>
      <vt:lpstr>Grades in focus 10 min</vt:lpstr>
      <vt:lpstr>Academic Action Plan</vt:lpstr>
      <vt:lpstr>What Grade Do I Need?</vt:lpstr>
      <vt:lpstr>Exit ticket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Grade Check &amp; Understanding a  syllabus and a grading scale</dc:title>
  <dc:creator>Russell, Daniel</dc:creator>
  <cp:lastModifiedBy>Wright, Amberly</cp:lastModifiedBy>
  <cp:revision>6</cp:revision>
  <dcterms:modified xsi:type="dcterms:W3CDTF">2017-04-28T13:35:35Z</dcterms:modified>
</cp:coreProperties>
</file>