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2"/>
  </p:sldMasterIdLst>
  <p:notesMasterIdLst>
    <p:notesMasterId r:id="rId8"/>
  </p:notesMasterIdLst>
  <p:handoutMasterIdLst>
    <p:handoutMasterId r:id="rId9"/>
  </p:handoutMasterIdLst>
  <p:sldIdLst>
    <p:sldId id="259" r:id="rId3"/>
    <p:sldId id="260" r:id="rId4"/>
    <p:sldId id="261" r:id="rId5"/>
    <p:sldId id="262" r:id="rId6"/>
    <p:sldId id="263" r:id="rId7"/>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792">
          <p15:clr>
            <a:srgbClr val="A4A3A4"/>
          </p15:clr>
        </p15:guide>
        <p15:guide id="4" orient="horz" pos="1152">
          <p15:clr>
            <a:srgbClr val="A4A3A4"/>
          </p15:clr>
        </p15:guide>
        <p15:guide id="5" orient="horz" pos="3360">
          <p15:clr>
            <a:srgbClr val="A4A3A4"/>
          </p15:clr>
        </p15:guide>
        <p15:guide id="6" orient="horz" pos="3072">
          <p15:clr>
            <a:srgbClr val="A4A3A4"/>
          </p15:clr>
        </p15:guide>
        <p15:guide id="7" orient="horz" pos="864">
          <p15:clr>
            <a:srgbClr val="A4A3A4"/>
          </p15:clr>
        </p15:guide>
        <p15:guide id="8" orient="horz" pos="528">
          <p15:clr>
            <a:srgbClr val="A4A3A4"/>
          </p15:clr>
        </p15:guide>
        <p15:guide id="9" orient="horz" pos="2784">
          <p15:clr>
            <a:srgbClr val="A4A3A4"/>
          </p15:clr>
        </p15:guide>
        <p15:guide id="10" pos="3839">
          <p15:clr>
            <a:srgbClr val="A4A3A4"/>
          </p15:clr>
        </p15:guide>
        <p15:guide id="11" pos="959">
          <p15:clr>
            <a:srgbClr val="A4A3A4"/>
          </p15:clr>
        </p15:guide>
        <p15:guide id="12" pos="7007">
          <p15:clr>
            <a:srgbClr val="A4A3A4"/>
          </p15:clr>
        </p15:guide>
        <p15:guide id="13" pos="6719">
          <p15:clr>
            <a:srgbClr val="A4A3A4"/>
          </p15:clr>
        </p15:guide>
        <p15:guide id="14" pos="6143">
          <p15:clr>
            <a:srgbClr val="A4A3A4"/>
          </p15:clr>
        </p15:guide>
        <p15:guide id="15" pos="3983">
          <p15:clr>
            <a:srgbClr val="A4A3A4"/>
          </p15:clr>
        </p15:guide>
        <p15:guide id="16" pos="527">
          <p15:clr>
            <a:srgbClr val="A4A3A4"/>
          </p15:clr>
        </p15:guide>
        <p15:guide id="17" pos="715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74" d="100"/>
          <a:sy n="74" d="100"/>
        </p:scale>
        <p:origin x="582" y="72"/>
      </p:cViewPr>
      <p:guideLst>
        <p:guide orient="horz" pos="2160"/>
        <p:guide orient="horz" pos="1008"/>
        <p:guide orient="horz" pos="3792"/>
        <p:guide orient="horz" pos="1152"/>
        <p:guide orient="horz" pos="3360"/>
        <p:guide orient="horz" pos="3072"/>
        <p:guide orient="horz" pos="864"/>
        <p:guide orient="horz" pos="528"/>
        <p:guide orient="horz" pos="2784"/>
        <p:guide pos="3839"/>
        <p:guide pos="959"/>
        <p:guide pos="7007"/>
        <p:guide pos="6719"/>
        <p:guide pos="6143"/>
        <p:guide pos="3983"/>
        <p:guide pos="527"/>
        <p:guide pos="7151"/>
      </p:guideLst>
    </p:cSldViewPr>
  </p:slideViewPr>
  <p:notesTextViewPr>
    <p:cViewPr>
      <p:scale>
        <a:sx n="1" d="1"/>
        <a:sy n="1" d="1"/>
      </p:scale>
      <p:origin x="0" y="0"/>
    </p:cViewPr>
  </p:notesTextViewPr>
  <p:notesViewPr>
    <p:cSldViewPr>
      <p:cViewPr varScale="1">
        <p:scale>
          <a:sx n="76" d="100"/>
          <a:sy n="76" d="100"/>
        </p:scale>
        <p:origin x="168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04A8D02-4E65-4CCD-8312-4AB164C6C77D}" type="datetimeFigureOut">
              <a:rPr lang="en-US"/>
              <a:t>11/3/2017</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C119DBA-4540-49B3-8FA9-6259387ECF9E}" type="slidenum">
              <a:rPr/>
              <a:t>‹#›</a:t>
            </a:fld>
            <a:endParaRPr/>
          </a:p>
        </p:txBody>
      </p:sp>
    </p:spTree>
    <p:extLst>
      <p:ext uri="{BB962C8B-B14F-4D97-AF65-F5344CB8AC3E}">
        <p14:creationId xmlns:p14="http://schemas.microsoft.com/office/powerpoint/2010/main" val="3587619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755D9-D361-47B8-9652-3B4EA9776CE5}" type="datetimeFigureOut">
              <a:rPr lang="en-US"/>
              <a:t>11/3/2017</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B36274-F2B9-4C45-BBB4-0EDF4CD651A7}" type="slidenum">
              <a:rPr/>
              <a:t>‹#›</a:t>
            </a:fld>
            <a:endParaRPr/>
          </a:p>
        </p:txBody>
      </p:sp>
    </p:spTree>
    <p:extLst>
      <p:ext uri="{BB962C8B-B14F-4D97-AF65-F5344CB8AC3E}">
        <p14:creationId xmlns:p14="http://schemas.microsoft.com/office/powerpoint/2010/main" val="2147688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smtClean="0"/>
              <a:t>1</a:t>
            </a:fld>
            <a:endParaRPr lang="en-US"/>
          </a:p>
        </p:txBody>
      </p:sp>
    </p:spTree>
    <p:extLst>
      <p:ext uri="{BB962C8B-B14F-4D97-AF65-F5344CB8AC3E}">
        <p14:creationId xmlns:p14="http://schemas.microsoft.com/office/powerpoint/2010/main" val="509441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Subtitle 2"/>
          <p:cNvSpPr>
            <a:spLocks noGrp="1"/>
          </p:cNvSpPr>
          <p:nvPr>
            <p:ph type="subTitle" idx="1"/>
          </p:nvPr>
        </p:nvSpPr>
        <p:spPr>
          <a:xfrm>
            <a:off x="1522413" y="4953000"/>
            <a:ext cx="8229600" cy="1066800"/>
          </a:xfrm>
        </p:spPr>
        <p:txBody>
          <a:bodyPr>
            <a:norm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2" name="Title 1"/>
          <p:cNvSpPr>
            <a:spLocks noGrp="1"/>
          </p:cNvSpPr>
          <p:nvPr>
            <p:ph type="ctrTitle"/>
          </p:nvPr>
        </p:nvSpPr>
        <p:spPr>
          <a:xfrm>
            <a:off x="1522413" y="1371600"/>
            <a:ext cx="9144000" cy="3505200"/>
          </a:xfrm>
        </p:spPr>
        <p:txBody>
          <a:bodyPr>
            <a:noAutofit/>
          </a:bodyPr>
          <a:lstStyle>
            <a:lvl1pPr>
              <a:defRPr sz="7200"/>
            </a:lvl1pPr>
          </a:lstStyle>
          <a:p>
            <a:r>
              <a:rPr lang="en-US"/>
              <a:t>Click to edit Master title style</a:t>
            </a:r>
            <a:endParaRPr/>
          </a:p>
        </p:txBody>
      </p:sp>
    </p:spTree>
    <p:extLst>
      <p:ext uri="{BB962C8B-B14F-4D97-AF65-F5344CB8AC3E}">
        <p14:creationId xmlns:p14="http://schemas.microsoft.com/office/powerpoint/2010/main" val="4107501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Vertical Text Placeholder 2"/>
          <p:cNvSpPr>
            <a:spLocks noGrp="1"/>
          </p:cNvSpPr>
          <p:nvPr>
            <p:ph type="body" orient="vert" idx="1"/>
          </p:nvPr>
        </p:nvSpPr>
        <p:spPr/>
        <p:txBody>
          <a:bodyPr vert="eaVert"/>
          <a:lstStyle>
            <a:lvl5pPr>
              <a:defRPr/>
            </a:lvl5pPr>
            <a:lvl6pPr>
              <a:defRPr baseline="0"/>
            </a:lvl6pPr>
            <a:lvl7pPr>
              <a:defRPr baseline="0"/>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Title 1"/>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1173316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Vertical Text Placeholder 2"/>
          <p:cNvSpPr>
            <a:spLocks noGrp="1"/>
          </p:cNvSpPr>
          <p:nvPr>
            <p:ph type="body" orient="vert" idx="1"/>
          </p:nvPr>
        </p:nvSpPr>
        <p:spPr>
          <a:xfrm>
            <a:off x="1522411" y="533400"/>
            <a:ext cx="8077201" cy="5592764"/>
          </a:xfrm>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Vertical Title 1"/>
          <p:cNvSpPr>
            <a:spLocks noGrp="1"/>
          </p:cNvSpPr>
          <p:nvPr>
            <p:ph type="title" orient="vert"/>
          </p:nvPr>
        </p:nvSpPr>
        <p:spPr>
          <a:xfrm>
            <a:off x="9752012" y="533400"/>
            <a:ext cx="1371600" cy="5592764"/>
          </a:xfrm>
        </p:spPr>
        <p:txBody>
          <a:bodyPr vert="eaVert"/>
          <a:lstStyle/>
          <a:p>
            <a:r>
              <a:rPr lang="en-US"/>
              <a:t>Click to edit Master title style</a:t>
            </a:r>
            <a:endParaRPr/>
          </a:p>
        </p:txBody>
      </p:sp>
    </p:spTree>
    <p:extLst>
      <p:ext uri="{BB962C8B-B14F-4D97-AF65-F5344CB8AC3E}">
        <p14:creationId xmlns:p14="http://schemas.microsoft.com/office/powerpoint/2010/main" val="887540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Content Placeholder 2"/>
          <p:cNvSpPr>
            <a:spLocks noGrp="1"/>
          </p:cNvSpPr>
          <p:nvPr>
            <p:ph idx="1"/>
          </p:nvPr>
        </p:nvSpPr>
        <p:spPr/>
        <p:txBody>
          <a:bodyPr/>
          <a:lstStyle>
            <a:lvl2pPr>
              <a:buClr>
                <a:schemeClr val="accent2"/>
              </a:buClr>
              <a:defRPr/>
            </a:lvl2pPr>
            <a:lvl5pPr>
              <a:defRPr/>
            </a:lvl5pPr>
            <a:lvl6pPr>
              <a:buClr>
                <a:schemeClr val="accent2"/>
              </a:buClr>
              <a:defRPr baseline="0"/>
            </a:lvl6pPr>
            <a:lvl7pPr>
              <a:buClr>
                <a:schemeClr val="accent2"/>
              </a:buClr>
              <a:defRPr baseline="0"/>
            </a:lvl7pPr>
            <a:lvl8pPr>
              <a:buClr>
                <a:schemeClr val="accent2"/>
              </a:buClr>
              <a:defRPr baseline="0"/>
            </a:lvl8pPr>
            <a:lvl9pPr>
              <a:buClr>
                <a:schemeClr val="accent2"/>
              </a:buCl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836337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Text Placeholder 2"/>
          <p:cNvSpPr>
            <a:spLocks noGrp="1"/>
          </p:cNvSpPr>
          <p:nvPr>
            <p:ph type="body" idx="1"/>
          </p:nvPr>
        </p:nvSpPr>
        <p:spPr>
          <a:xfrm>
            <a:off x="1522413" y="990600"/>
            <a:ext cx="8229600" cy="1143000"/>
          </a:xfrm>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2" name="Title 1"/>
          <p:cNvSpPr>
            <a:spLocks noGrp="1"/>
          </p:cNvSpPr>
          <p:nvPr>
            <p:ph type="title"/>
          </p:nvPr>
        </p:nvSpPr>
        <p:spPr>
          <a:xfrm>
            <a:off x="1522414" y="2514601"/>
            <a:ext cx="9144000" cy="2819400"/>
          </a:xfrm>
        </p:spPr>
        <p:txBody>
          <a:bodyPr anchor="b">
            <a:noAutofit/>
          </a:bodyPr>
          <a:lstStyle>
            <a:lvl1pPr algn="l">
              <a:defRPr sz="6600" b="0" i="0" cap="none" baseline="0"/>
            </a:lvl1pPr>
          </a:lstStyle>
          <a:p>
            <a:r>
              <a:rPr lang="en-US"/>
              <a:t>Click to edit Master title style</a:t>
            </a:r>
            <a:endParaRPr/>
          </a:p>
        </p:txBody>
      </p:sp>
    </p:spTree>
    <p:extLst>
      <p:ext uri="{BB962C8B-B14F-4D97-AF65-F5344CB8AC3E}">
        <p14:creationId xmlns:p14="http://schemas.microsoft.com/office/powerpoint/2010/main" val="3591654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3829175-527E-46A3-863C-1BB1F163B849}" type="datetimeFigureOut">
              <a:rPr lang="en-US" smtClean="0"/>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37D0E-4A4F-4307-8994-C1891D747D59}" type="slidenum">
              <a:rPr lang="en-US" smtClean="0"/>
              <a:t>‹#›</a:t>
            </a:fld>
            <a:endParaRPr lang="en-US"/>
          </a:p>
        </p:txBody>
      </p:sp>
      <p:sp>
        <p:nvSpPr>
          <p:cNvPr id="4" name="Content Placeholder 3"/>
          <p:cNvSpPr>
            <a:spLocks noGrp="1"/>
          </p:cNvSpPr>
          <p:nvPr>
            <p:ph sz="half" idx="2"/>
          </p:nvPr>
        </p:nvSpPr>
        <p:spPr>
          <a:xfrm>
            <a:off x="6475412" y="1828800"/>
            <a:ext cx="4648201"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Content Placeholder 2"/>
          <p:cNvSpPr>
            <a:spLocks noGrp="1"/>
          </p:cNvSpPr>
          <p:nvPr>
            <p:ph sz="half" idx="1"/>
          </p:nvPr>
        </p:nvSpPr>
        <p:spPr>
          <a:xfrm>
            <a:off x="1522414" y="1828800"/>
            <a:ext cx="4645152"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Title 1"/>
          <p:cNvSpPr>
            <a:spLocks noGrp="1"/>
          </p:cNvSpPr>
          <p:nvPr>
            <p:ph type="title"/>
          </p:nvPr>
        </p:nvSpPr>
        <p:spPr>
          <a:xfrm>
            <a:off x="1522414" y="533400"/>
            <a:ext cx="9601200" cy="1143000"/>
          </a:xfrm>
        </p:spPr>
        <p:txBody>
          <a:bodyPr/>
          <a:lstStyle/>
          <a:p>
            <a:r>
              <a:rPr lang="en-US"/>
              <a:t>Click to edit Master title style</a:t>
            </a:r>
            <a:endParaRPr/>
          </a:p>
        </p:txBody>
      </p:sp>
    </p:spTree>
    <p:extLst>
      <p:ext uri="{BB962C8B-B14F-4D97-AF65-F5344CB8AC3E}">
        <p14:creationId xmlns:p14="http://schemas.microsoft.com/office/powerpoint/2010/main" val="383154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83829175-527E-46A3-863C-1BB1F163B849}" type="datetimeFigureOut">
              <a:rPr lang="en-US" smtClean="0"/>
              <a:t>11/3/2017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137D0E-4A4F-4307-8994-C1891D747D59}" type="slidenum">
              <a:rPr lang="en-US" smtClean="0"/>
              <a:t>‹#›</a:t>
            </a:fld>
            <a:endParaRPr lang="en-US"/>
          </a:p>
        </p:txBody>
      </p:sp>
      <p:sp>
        <p:nvSpPr>
          <p:cNvPr id="6" name="Content Placeholder 5"/>
          <p:cNvSpPr>
            <a:spLocks noGrp="1"/>
          </p:cNvSpPr>
          <p:nvPr>
            <p:ph sz="quarter" idx="4"/>
          </p:nvPr>
        </p:nvSpPr>
        <p:spPr>
          <a:xfrm>
            <a:off x="6478462"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478462"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2414"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baseline="0"/>
            </a:lvl6pPr>
            <a:lvl7pPr>
              <a:defRPr sz="1400" baseline="0"/>
            </a:lvl7pPr>
            <a:lvl8pPr>
              <a:defRPr sz="1400" baseline="0"/>
            </a:lvl8pPr>
            <a:lvl9pPr>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Text Placeholder 2"/>
          <p:cNvSpPr>
            <a:spLocks noGrp="1"/>
          </p:cNvSpPr>
          <p:nvPr>
            <p:ph type="body" idx="1"/>
          </p:nvPr>
        </p:nvSpPr>
        <p:spPr>
          <a:xfrm>
            <a:off x="1522414"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 name="Title 1"/>
          <p:cNvSpPr>
            <a:spLocks noGrp="1"/>
          </p:cNvSpPr>
          <p:nvPr>
            <p:ph type="title"/>
          </p:nvPr>
        </p:nvSpPr>
        <p:spPr>
          <a:xfrm>
            <a:off x="1522414" y="533400"/>
            <a:ext cx="9601200" cy="1143000"/>
          </a:xfrm>
        </p:spPr>
        <p:txBody>
          <a:bodyPr/>
          <a:lstStyle>
            <a:lvl1pPr>
              <a:defRPr/>
            </a:lvl1pPr>
          </a:lstStyle>
          <a:p>
            <a:r>
              <a:rPr lang="en-US"/>
              <a:t>Click to edit Master title style</a:t>
            </a:r>
            <a:endParaRPr/>
          </a:p>
        </p:txBody>
      </p:sp>
    </p:spTree>
    <p:extLst>
      <p:ext uri="{BB962C8B-B14F-4D97-AF65-F5344CB8AC3E}">
        <p14:creationId xmlns:p14="http://schemas.microsoft.com/office/powerpoint/2010/main" val="3812924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3829175-527E-46A3-863C-1BB1F163B849}" type="datetimeFigureOut">
              <a:rPr lang="en-US" smtClean="0"/>
              <a:t>11/3/2017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137D0E-4A4F-4307-8994-C1891D747D59}" type="slidenum">
              <a:rPr lang="en-US" smtClean="0"/>
              <a:t>‹#›</a:t>
            </a:fld>
            <a:endParaRPr lang="en-US"/>
          </a:p>
        </p:txBody>
      </p:sp>
      <p:sp>
        <p:nvSpPr>
          <p:cNvPr id="2" name="Title 1"/>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2236569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829175-527E-46A3-863C-1BB1F163B849}" type="datetimeFigureOut">
              <a:rPr lang="en-US" smtClean="0"/>
              <a:t>11/3/2017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137D0E-4A4F-4307-8994-C1891D747D59}" type="slidenum">
              <a:rPr lang="en-US" smtClean="0"/>
              <a:t>‹#›</a:t>
            </a:fld>
            <a:endParaRPr lang="en-US"/>
          </a:p>
        </p:txBody>
      </p:sp>
    </p:spTree>
    <p:extLst>
      <p:ext uri="{BB962C8B-B14F-4D97-AF65-F5344CB8AC3E}">
        <p14:creationId xmlns:p14="http://schemas.microsoft.com/office/powerpoint/2010/main" val="3465258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83829175-527E-46A3-863C-1BB1F163B849}" type="datetimeFigureOut">
              <a:rPr lang="en-US" smtClean="0"/>
              <a:pPr/>
              <a:t>11/3/2017</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E5137D0E-4A4F-4307-8994-C1891D747D59}" type="slidenum">
              <a:rPr lang="en-US" smtClean="0"/>
              <a:pPr/>
              <a:t>‹#›</a:t>
            </a:fld>
            <a:endParaRPr lang="en-US"/>
          </a:p>
        </p:txBody>
      </p:sp>
      <p:sp>
        <p:nvSpPr>
          <p:cNvPr id="3" name="Content Placeholder 2"/>
          <p:cNvSpPr>
            <a:spLocks noGrp="1"/>
          </p:cNvSpPr>
          <p:nvPr>
            <p:ph idx="1"/>
          </p:nvPr>
        </p:nvSpPr>
        <p:spPr>
          <a:xfrm>
            <a:off x="5180012" y="838200"/>
            <a:ext cx="6172201" cy="51816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836613" y="4648200"/>
            <a:ext cx="3276599" cy="137160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836613" y="2590800"/>
            <a:ext cx="3276599" cy="1924050"/>
          </a:xfrm>
        </p:spPr>
        <p:txBody>
          <a:bodyPr anchor="b">
            <a:normAutofit/>
          </a:bodyPr>
          <a:lstStyle>
            <a:lvl1pPr algn="l">
              <a:defRPr sz="3200" b="0"/>
            </a:lvl1pPr>
          </a:lstStyle>
          <a:p>
            <a:r>
              <a:rPr lang="en-US"/>
              <a:t>Click to edit Master title style</a:t>
            </a:r>
            <a:endParaRPr/>
          </a:p>
        </p:txBody>
      </p:sp>
    </p:spTree>
    <p:extLst>
      <p:ext uri="{BB962C8B-B14F-4D97-AF65-F5344CB8AC3E}">
        <p14:creationId xmlns:p14="http://schemas.microsoft.com/office/powerpoint/2010/main" val="3913643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5103812" y="457200"/>
            <a:ext cx="6629400" cy="5943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484812" y="836610"/>
            <a:ext cx="5867401" cy="5183190"/>
          </a:xfrm>
          <a:solidFill>
            <a:schemeClr val="bg2"/>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836613" y="4648200"/>
            <a:ext cx="3276599" cy="137160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836613" y="2590800"/>
            <a:ext cx="3276599" cy="1924050"/>
          </a:xfrm>
        </p:spPr>
        <p:txBody>
          <a:bodyPr anchor="b">
            <a:normAutofit/>
          </a:bodyPr>
          <a:lstStyle>
            <a:lvl1pPr algn="l">
              <a:defRPr sz="3200" b="0"/>
            </a:lvl1pPr>
          </a:lstStyle>
          <a:p>
            <a:r>
              <a:rPr lang="en-US"/>
              <a:t>Click to edit Master title style</a:t>
            </a:r>
            <a:endParaRPr/>
          </a:p>
        </p:txBody>
      </p:sp>
    </p:spTree>
    <p:extLst>
      <p:ext uri="{BB962C8B-B14F-4D97-AF65-F5344CB8AC3E}">
        <p14:creationId xmlns:p14="http://schemas.microsoft.com/office/powerpoint/2010/main" val="3773852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609012" y="6172200"/>
            <a:ext cx="1320059" cy="273049"/>
          </a:xfrm>
          <a:prstGeom prst="rect">
            <a:avLst/>
          </a:prstGeom>
        </p:spPr>
        <p:txBody>
          <a:bodyPr vert="horz" lIns="91440" tIns="45720" rIns="91440" bIns="45720" rtlCol="0" anchor="ctr"/>
          <a:lstStyle>
            <a:lvl1pPr algn="r">
              <a:defRPr sz="1000">
                <a:solidFill>
                  <a:schemeClr val="tx1"/>
                </a:solidFill>
              </a:defRPr>
            </a:lvl1pPr>
          </a:lstStyle>
          <a:p>
            <a:fld id="{83829175-527E-46A3-863C-1BB1F163B849}" type="datetimeFigureOut">
              <a:rPr lang="en-US" smtClean="0"/>
              <a:pPr/>
              <a:t>11/3/2017</a:t>
            </a:fld>
            <a:endParaRPr lang="en-US"/>
          </a:p>
        </p:txBody>
      </p:sp>
      <p:sp>
        <p:nvSpPr>
          <p:cNvPr id="5" name="Footer Placeholder 4"/>
          <p:cNvSpPr>
            <a:spLocks noGrp="1"/>
          </p:cNvSpPr>
          <p:nvPr>
            <p:ph type="ftr" sz="quarter" idx="3"/>
          </p:nvPr>
        </p:nvSpPr>
        <p:spPr>
          <a:xfrm>
            <a:off x="1517950" y="6172200"/>
            <a:ext cx="6862462" cy="273049"/>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133012" y="6172200"/>
            <a:ext cx="990601" cy="273049"/>
          </a:xfrm>
          <a:prstGeom prst="rect">
            <a:avLst/>
          </a:prstGeom>
        </p:spPr>
        <p:txBody>
          <a:bodyPr vert="horz" lIns="91440" tIns="45720" rIns="91440" bIns="45720" rtlCol="0" anchor="ctr"/>
          <a:lstStyle>
            <a:lvl1pPr algn="r">
              <a:defRPr sz="1000">
                <a:solidFill>
                  <a:schemeClr val="tx1"/>
                </a:solidFill>
              </a:defRPr>
            </a:lvl1pPr>
          </a:lstStyle>
          <a:p>
            <a:fld id="{E5137D0E-4A4F-4307-8994-C1891D747D59}" type="slidenum">
              <a:rPr lang="en-US" smtClean="0"/>
              <a:pPr/>
              <a:t>‹#›</a:t>
            </a:fld>
            <a:endParaRPr lang="en-US"/>
          </a:p>
        </p:txBody>
      </p:sp>
      <p:grpSp>
        <p:nvGrpSpPr>
          <p:cNvPr id="32" name="Group 31"/>
          <p:cNvGrpSpPr/>
          <p:nvPr/>
        </p:nvGrpSpPr>
        <p:grpSpPr>
          <a:xfrm>
            <a:off x="-1" y="0"/>
            <a:ext cx="12188825" cy="6858000"/>
            <a:chOff x="-1" y="0"/>
            <a:chExt cx="12188825" cy="6858000"/>
          </a:xfrm>
        </p:grpSpPr>
        <p:sp>
          <p:nvSpPr>
            <p:cNvPr id="8" name="Rectangle 8"/>
            <p:cNvSpPr>
              <a:spLocks noChangeArrowheads="1"/>
            </p:cNvSpPr>
            <p:nvPr/>
          </p:nvSpPr>
          <p:spPr bwMode="auto">
            <a:xfrm>
              <a:off x="4164514" y="6705600"/>
              <a:ext cx="8024310" cy="152400"/>
            </a:xfrm>
            <a:prstGeom prst="rect">
              <a:avLst/>
            </a:prstGeom>
            <a:gradFill rotWithShape="0">
              <a:gsLst>
                <a:gs pos="0">
                  <a:schemeClr val="accent5">
                    <a:lumMod val="20000"/>
                    <a:lumOff val="80000"/>
                  </a:schemeClr>
                </a:gs>
                <a:gs pos="100000">
                  <a:schemeClr val="accent5">
                    <a:lumMod val="75000"/>
                  </a:schemeClr>
                </a:gs>
              </a:gsLst>
              <a:lin ang="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9" name="Rectangle 9"/>
            <p:cNvSpPr>
              <a:spLocks noChangeArrowheads="1"/>
            </p:cNvSpPr>
            <p:nvPr/>
          </p:nvSpPr>
          <p:spPr bwMode="auto">
            <a:xfrm>
              <a:off x="11680956" y="1981200"/>
              <a:ext cx="507868" cy="4267200"/>
            </a:xfrm>
            <a:prstGeom prst="rect">
              <a:avLst/>
            </a:prstGeom>
            <a:gradFill rotWithShape="0">
              <a:gsLst>
                <a:gs pos="0">
                  <a:schemeClr val="tx2">
                    <a:lumMod val="20000"/>
                    <a:lumOff val="80000"/>
                  </a:schemeClr>
                </a:gs>
                <a:gs pos="100000">
                  <a:schemeClr val="tx2">
                    <a:lumMod val="60000"/>
                    <a:lumOff val="40000"/>
                  </a:schemeClr>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0" name="Rectangle 10"/>
            <p:cNvSpPr>
              <a:spLocks noChangeArrowheads="1"/>
            </p:cNvSpPr>
            <p:nvPr/>
          </p:nvSpPr>
          <p:spPr bwMode="auto">
            <a:xfrm>
              <a:off x="-1" y="5257800"/>
              <a:ext cx="609441" cy="1524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1" name="Rectangle 11"/>
            <p:cNvSpPr>
              <a:spLocks noChangeArrowheads="1"/>
            </p:cNvSpPr>
            <p:nvPr/>
          </p:nvSpPr>
          <p:spPr bwMode="auto">
            <a:xfrm>
              <a:off x="-1" y="5410200"/>
              <a:ext cx="609441" cy="1447800"/>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2" name="Rectangle 12"/>
            <p:cNvSpPr>
              <a:spLocks noChangeArrowheads="1"/>
            </p:cNvSpPr>
            <p:nvPr/>
          </p:nvSpPr>
          <p:spPr bwMode="auto">
            <a:xfrm>
              <a:off x="11680956" y="0"/>
              <a:ext cx="507868" cy="1981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3" name="Rectangle 13"/>
            <p:cNvSpPr>
              <a:spLocks noChangeArrowheads="1"/>
            </p:cNvSpPr>
            <p:nvPr/>
          </p:nvSpPr>
          <p:spPr bwMode="auto">
            <a:xfrm>
              <a:off x="7618015" y="0"/>
              <a:ext cx="4062942" cy="304800"/>
            </a:xfrm>
            <a:prstGeom prst="rect">
              <a:avLst/>
            </a:prstGeom>
            <a:solidFill>
              <a:schemeClr val="accent1"/>
            </a:solidFill>
            <a:ln w="9525">
              <a:solidFill>
                <a:schemeClr val="accent3"/>
              </a:solidFill>
              <a:miter lim="800000"/>
              <a:headEnd/>
              <a:tailEnd/>
            </a:ln>
            <a:effectLst/>
            <a:extLst/>
          </p:spPr>
          <p:txBody>
            <a:bodyPr wrap="none" anchor="ctr"/>
            <a:lstStyle/>
            <a:p>
              <a:pPr algn="ctr"/>
              <a:endParaRPr kumimoji="1" lang="en-US" sz="2400">
                <a:latin typeface="굴림" pitchFamily="50" charset="-127"/>
              </a:endParaRPr>
            </a:p>
          </p:txBody>
        </p:sp>
        <p:sp>
          <p:nvSpPr>
            <p:cNvPr id="14" name="Rectangle 14"/>
            <p:cNvSpPr>
              <a:spLocks noChangeArrowheads="1"/>
            </p:cNvSpPr>
            <p:nvPr/>
          </p:nvSpPr>
          <p:spPr bwMode="auto">
            <a:xfrm>
              <a:off x="609440" y="304800"/>
              <a:ext cx="711015" cy="762000"/>
            </a:xfrm>
            <a:prstGeom prst="rect">
              <a:avLst/>
            </a:prstGeom>
            <a:solidFill>
              <a:schemeClr val="bg2">
                <a:lumMod val="50000"/>
                <a:alpha val="50000"/>
              </a:schemeClr>
            </a:soli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5" name="Rectangle 15"/>
            <p:cNvSpPr>
              <a:spLocks noChangeArrowheads="1"/>
            </p:cNvSpPr>
            <p:nvPr/>
          </p:nvSpPr>
          <p:spPr bwMode="auto">
            <a:xfrm>
              <a:off x="-1" y="1066800"/>
              <a:ext cx="609441" cy="4191000"/>
            </a:xfrm>
            <a:prstGeom prst="rect">
              <a:avLst/>
            </a:prstGeom>
            <a:gradFill rotWithShape="0">
              <a:gsLst>
                <a:gs pos="0">
                  <a:schemeClr val="bg2">
                    <a:lumMod val="50000"/>
                  </a:schemeClr>
                </a:gs>
                <a:gs pos="100000">
                  <a:schemeClr val="bg1"/>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6" name="Rectangle 16"/>
            <p:cNvSpPr>
              <a:spLocks noChangeArrowheads="1"/>
            </p:cNvSpPr>
            <p:nvPr/>
          </p:nvSpPr>
          <p:spPr bwMode="auto">
            <a:xfrm>
              <a:off x="-1" y="304800"/>
              <a:ext cx="609441" cy="76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7" name="Rectangle 17"/>
            <p:cNvSpPr>
              <a:spLocks noChangeArrowheads="1"/>
            </p:cNvSpPr>
            <p:nvPr/>
          </p:nvSpPr>
          <p:spPr bwMode="auto">
            <a:xfrm>
              <a:off x="-1" y="0"/>
              <a:ext cx="1320456" cy="304800"/>
            </a:xfrm>
            <a:prstGeom prst="rect">
              <a:avLst/>
            </a:prstGeom>
            <a:solidFill>
              <a:schemeClr val="accent1"/>
            </a:solidFill>
            <a:ln w="19050">
              <a:solidFill>
                <a:schemeClr val="accent1"/>
              </a:solidFill>
              <a:miter lim="800000"/>
              <a:headEnd/>
              <a:tailEnd/>
            </a:ln>
            <a:effectLst/>
            <a:extLst/>
          </p:spPr>
          <p:txBody>
            <a:bodyPr wrap="none" anchor="ctr"/>
            <a:lstStyle/>
            <a:p>
              <a:pPr algn="ctr"/>
              <a:endParaRPr kumimoji="1" lang="en-US" sz="2400">
                <a:latin typeface="굴림" pitchFamily="50" charset="-127"/>
              </a:endParaRPr>
            </a:p>
          </p:txBody>
        </p:sp>
        <p:sp>
          <p:nvSpPr>
            <p:cNvPr id="18" name="Rectangle 18"/>
            <p:cNvSpPr>
              <a:spLocks noChangeArrowheads="1"/>
            </p:cNvSpPr>
            <p:nvPr/>
          </p:nvSpPr>
          <p:spPr bwMode="auto">
            <a:xfrm>
              <a:off x="1320455" y="0"/>
              <a:ext cx="6297560" cy="304800"/>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9" name="Line 19"/>
            <p:cNvSpPr>
              <a:spLocks noChangeShapeType="1"/>
            </p:cNvSpPr>
            <p:nvPr/>
          </p:nvSpPr>
          <p:spPr bwMode="auto">
            <a:xfrm flipV="1">
              <a:off x="609440" y="304800"/>
              <a:ext cx="0" cy="6553200"/>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Line 20"/>
            <p:cNvSpPr>
              <a:spLocks noChangeShapeType="1"/>
            </p:cNvSpPr>
            <p:nvPr/>
          </p:nvSpPr>
          <p:spPr bwMode="auto">
            <a:xfrm>
              <a:off x="609440" y="6705600"/>
              <a:ext cx="11579384"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21"/>
            <p:cNvSpPr>
              <a:spLocks noChangeShapeType="1"/>
            </p:cNvSpPr>
            <p:nvPr/>
          </p:nvSpPr>
          <p:spPr bwMode="auto">
            <a:xfrm flipV="1">
              <a:off x="11680956" y="0"/>
              <a:ext cx="0" cy="670560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Line 22"/>
            <p:cNvSpPr>
              <a:spLocks noChangeShapeType="1"/>
            </p:cNvSpPr>
            <p:nvPr/>
          </p:nvSpPr>
          <p:spPr bwMode="auto">
            <a:xfrm>
              <a:off x="-1" y="304800"/>
              <a:ext cx="12188825"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23"/>
            <p:cNvSpPr>
              <a:spLocks noChangeShapeType="1"/>
            </p:cNvSpPr>
            <p:nvPr/>
          </p:nvSpPr>
          <p:spPr bwMode="auto">
            <a:xfrm flipH="1">
              <a:off x="7618015" y="457200"/>
              <a:ext cx="4570809"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Line 24"/>
            <p:cNvSpPr>
              <a:spLocks noChangeShapeType="1"/>
            </p:cNvSpPr>
            <p:nvPr/>
          </p:nvSpPr>
          <p:spPr bwMode="auto">
            <a:xfrm flipV="1">
              <a:off x="7618015" y="0"/>
              <a:ext cx="0" cy="4572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Line 25"/>
            <p:cNvSpPr>
              <a:spLocks noChangeShapeType="1"/>
            </p:cNvSpPr>
            <p:nvPr/>
          </p:nvSpPr>
          <p:spPr bwMode="auto">
            <a:xfrm>
              <a:off x="11680956" y="1981200"/>
              <a:ext cx="50786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Line 26"/>
            <p:cNvSpPr>
              <a:spLocks noChangeShapeType="1"/>
            </p:cNvSpPr>
            <p:nvPr/>
          </p:nvSpPr>
          <p:spPr bwMode="auto">
            <a:xfrm>
              <a:off x="1320455" y="0"/>
              <a:ext cx="0" cy="10668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Line 27"/>
            <p:cNvSpPr>
              <a:spLocks noChangeShapeType="1"/>
            </p:cNvSpPr>
            <p:nvPr/>
          </p:nvSpPr>
          <p:spPr bwMode="auto">
            <a:xfrm flipH="1">
              <a:off x="-1" y="1066800"/>
              <a:ext cx="1320456"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Line 30"/>
            <p:cNvSpPr>
              <a:spLocks noChangeShapeType="1"/>
            </p:cNvSpPr>
            <p:nvPr/>
          </p:nvSpPr>
          <p:spPr bwMode="auto">
            <a:xfrm flipH="1">
              <a:off x="-1" y="5257800"/>
              <a:ext cx="609441"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Line 31"/>
            <p:cNvSpPr>
              <a:spLocks noChangeShapeType="1"/>
            </p:cNvSpPr>
            <p:nvPr/>
          </p:nvSpPr>
          <p:spPr bwMode="auto">
            <a:xfrm flipH="1">
              <a:off x="-1" y="5410200"/>
              <a:ext cx="609441"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 name="Text Placeholder 2"/>
          <p:cNvSpPr>
            <a:spLocks noGrp="1"/>
          </p:cNvSpPr>
          <p:nvPr>
            <p:ph type="body" idx="1"/>
          </p:nvPr>
        </p:nvSpPr>
        <p:spPr>
          <a:xfrm>
            <a:off x="1522414" y="1828800"/>
            <a:ext cx="9601200" cy="4191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2" name="Title Placeholder 1"/>
          <p:cNvSpPr>
            <a:spLocks noGrp="1"/>
          </p:cNvSpPr>
          <p:nvPr>
            <p:ph type="title"/>
          </p:nvPr>
        </p:nvSpPr>
        <p:spPr>
          <a:xfrm>
            <a:off x="1522414" y="533400"/>
            <a:ext cx="9601200" cy="1143000"/>
          </a:xfrm>
          <a:prstGeom prst="rect">
            <a:avLst/>
          </a:prstGeom>
        </p:spPr>
        <p:txBody>
          <a:bodyPr vert="horz" lIns="91440" tIns="45720" rIns="91440" bIns="45720" rtlCol="0" anchor="b">
            <a:normAutofit/>
          </a:bodyPr>
          <a:lstStyle/>
          <a:p>
            <a:r>
              <a:rPr lang="en-US"/>
              <a:t>Click to edit Master title style</a:t>
            </a:r>
            <a:endParaRPr dirty="0"/>
          </a:p>
        </p:txBody>
      </p:sp>
    </p:spTree>
    <p:extLst>
      <p:ext uri="{BB962C8B-B14F-4D97-AF65-F5344CB8AC3E}">
        <p14:creationId xmlns:p14="http://schemas.microsoft.com/office/powerpoint/2010/main" val="7745226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2"/>
          </a:solidFill>
          <a:latin typeface="+mj-lt"/>
          <a:ea typeface="+mj-ea"/>
          <a:cs typeface="+mj-cs"/>
        </a:defRPr>
      </a:lvl1pPr>
    </p:titleStyle>
    <p:bodyStyle>
      <a:lvl1pPr marL="223838" indent="-223838" algn="l" defTabSz="914400" rtl="0" eaLnBrk="1" latinLnBrk="0" hangingPunct="1">
        <a:lnSpc>
          <a:spcPct val="90000"/>
        </a:lnSpc>
        <a:spcBef>
          <a:spcPts val="1800"/>
        </a:spcBef>
        <a:buClr>
          <a:schemeClr val="accent2"/>
        </a:buClr>
        <a:buFont typeface="Arial" pitchFamily="34" charset="0"/>
        <a:buChar char="•"/>
        <a:defRPr sz="2000" kern="1200">
          <a:solidFill>
            <a:schemeClr val="tx1"/>
          </a:solidFill>
          <a:latin typeface="+mn-lt"/>
          <a:ea typeface="+mn-ea"/>
          <a:cs typeface="+mn-cs"/>
        </a:defRPr>
      </a:lvl1pPr>
      <a:lvl2pPr marL="502920" indent="-223838" algn="l" defTabSz="914400" rtl="0" eaLnBrk="1" latinLnBrk="0" hangingPunct="1">
        <a:lnSpc>
          <a:spcPct val="90000"/>
        </a:lnSpc>
        <a:spcBef>
          <a:spcPts val="800"/>
        </a:spcBef>
        <a:buClr>
          <a:schemeClr val="accent2"/>
        </a:buClr>
        <a:buFont typeface="Arial" pitchFamily="34" charset="0"/>
        <a:buChar char="–"/>
        <a:defRPr sz="1800" kern="1200">
          <a:solidFill>
            <a:schemeClr val="tx1"/>
          </a:solidFill>
          <a:latin typeface="+mn-lt"/>
          <a:ea typeface="+mn-ea"/>
          <a:cs typeface="+mn-cs"/>
        </a:defRPr>
      </a:lvl2pPr>
      <a:lvl3pPr marL="741363" indent="-171450" algn="l" defTabSz="914400" rtl="0" eaLnBrk="1" latinLnBrk="0" hangingPunct="1">
        <a:lnSpc>
          <a:spcPct val="90000"/>
        </a:lnSpc>
        <a:spcBef>
          <a:spcPts val="600"/>
        </a:spcBef>
        <a:buClr>
          <a:schemeClr val="accent2"/>
        </a:buClr>
        <a:buFont typeface="Arial" pitchFamily="34" charset="0"/>
        <a:buChar char="•"/>
        <a:defRPr sz="1600" kern="1200">
          <a:solidFill>
            <a:schemeClr val="tx1"/>
          </a:solidFill>
          <a:latin typeface="+mn-lt"/>
          <a:ea typeface="+mn-ea"/>
          <a:cs typeface="+mn-cs"/>
        </a:defRPr>
      </a:lvl3pPr>
      <a:lvl4pPr marL="9667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4pPr>
      <a:lvl5pPr marL="12080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5pPr>
      <a:lvl6pPr marL="1444752"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6pPr>
      <a:lvl7pPr marL="1682496"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7pPr>
      <a:lvl8pPr marL="1920240"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8pPr>
      <a:lvl9pPr marL="2157984"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Time Management</a:t>
            </a:r>
          </a:p>
        </p:txBody>
      </p:sp>
    </p:spTree>
    <p:extLst>
      <p:ext uri="{BB962C8B-B14F-4D97-AF65-F5344CB8AC3E}">
        <p14:creationId xmlns:p14="http://schemas.microsoft.com/office/powerpoint/2010/main" val="29672666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lstStyle/>
          <a:p>
            <a:pPr lvl="0"/>
            <a:r>
              <a:rPr lang="en-US" dirty="0"/>
              <a:t>Think of how you spend your time during the day.</a:t>
            </a:r>
          </a:p>
          <a:p>
            <a:pPr lvl="0"/>
            <a:r>
              <a:rPr lang="en-US" dirty="0"/>
              <a:t>Make a chart similar to the one below and fill in how you manage your time. Make sure you include all 24 hours of the day! There is one on the SOAR Website if you would like to download it and fill it in.</a:t>
            </a:r>
          </a:p>
        </p:txBody>
      </p:sp>
      <p:sp>
        <p:nvSpPr>
          <p:cNvPr id="13" name="Title 12"/>
          <p:cNvSpPr>
            <a:spLocks noGrp="1"/>
          </p:cNvSpPr>
          <p:nvPr>
            <p:ph type="title"/>
          </p:nvPr>
        </p:nvSpPr>
        <p:spPr/>
        <p:txBody>
          <a:bodyPr/>
          <a:lstStyle/>
          <a:p>
            <a:r>
              <a:rPr lang="en-US" dirty="0"/>
              <a:t>Do Now</a:t>
            </a:r>
          </a:p>
        </p:txBody>
      </p:sp>
      <p:pic>
        <p:nvPicPr>
          <p:cNvPr id="4" name="Picture 3"/>
          <p:cNvPicPr/>
          <p:nvPr/>
        </p:nvPicPr>
        <p:blipFill rotWithShape="1">
          <a:blip r:embed="rId2"/>
          <a:srcRect l="25641" t="19955" r="27244" b="8209"/>
          <a:stretch/>
        </p:blipFill>
        <p:spPr bwMode="auto">
          <a:xfrm>
            <a:off x="3122612" y="3276600"/>
            <a:ext cx="5410200" cy="34290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859963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How many hours do you spend working on homework?</a:t>
            </a:r>
          </a:p>
          <a:p>
            <a:r>
              <a:rPr lang="en-US" dirty="0"/>
              <a:t>How many hours do you spend playing video games?</a:t>
            </a:r>
          </a:p>
          <a:p>
            <a:r>
              <a:rPr lang="en-US" dirty="0"/>
              <a:t>How many hours do you spend watching TV?</a:t>
            </a:r>
          </a:p>
          <a:p>
            <a:r>
              <a:rPr lang="en-US" dirty="0"/>
              <a:t>How many hours do you spend working at a job?</a:t>
            </a:r>
          </a:p>
          <a:p>
            <a:r>
              <a:rPr lang="en-US" dirty="0"/>
              <a:t>What do you need to get done?</a:t>
            </a:r>
          </a:p>
          <a:p>
            <a:r>
              <a:rPr lang="en-US" dirty="0"/>
              <a:t>Do you have enough time to get everything done?</a:t>
            </a:r>
          </a:p>
        </p:txBody>
      </p:sp>
      <p:sp>
        <p:nvSpPr>
          <p:cNvPr id="3" name="Title 2"/>
          <p:cNvSpPr>
            <a:spLocks noGrp="1"/>
          </p:cNvSpPr>
          <p:nvPr>
            <p:ph type="title"/>
          </p:nvPr>
        </p:nvSpPr>
        <p:spPr/>
        <p:txBody>
          <a:bodyPr/>
          <a:lstStyle/>
          <a:p>
            <a:r>
              <a:rPr lang="en-US" dirty="0"/>
              <a:t>Think About and Discuss the following questions…</a:t>
            </a:r>
          </a:p>
        </p:txBody>
      </p:sp>
    </p:spTree>
    <p:extLst>
      <p:ext uri="{BB962C8B-B14F-4D97-AF65-F5344CB8AC3E}">
        <p14:creationId xmlns:p14="http://schemas.microsoft.com/office/powerpoint/2010/main" val="3099799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Discuss ideas that you think would work for you to help you improve your time management</a:t>
            </a:r>
          </a:p>
        </p:txBody>
      </p:sp>
      <p:sp>
        <p:nvSpPr>
          <p:cNvPr id="3" name="Title 2"/>
          <p:cNvSpPr>
            <a:spLocks noGrp="1"/>
          </p:cNvSpPr>
          <p:nvPr>
            <p:ph type="title"/>
          </p:nvPr>
        </p:nvSpPr>
        <p:spPr/>
        <p:txBody>
          <a:bodyPr/>
          <a:lstStyle/>
          <a:p>
            <a:r>
              <a:rPr lang="en-US" dirty="0"/>
              <a:t>How can you improve your Time Management?</a:t>
            </a:r>
          </a:p>
        </p:txBody>
      </p:sp>
    </p:spTree>
    <p:extLst>
      <p:ext uri="{BB962C8B-B14F-4D97-AF65-F5344CB8AC3E}">
        <p14:creationId xmlns:p14="http://schemas.microsoft.com/office/powerpoint/2010/main" val="3183221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Make a to-do list</a:t>
            </a:r>
          </a:p>
          <a:p>
            <a:r>
              <a:rPr lang="en-US" dirty="0"/>
              <a:t>Keep your work with you</a:t>
            </a:r>
          </a:p>
          <a:p>
            <a:r>
              <a:rPr lang="en-US" dirty="0"/>
              <a:t>Find your productive time</a:t>
            </a:r>
          </a:p>
          <a:p>
            <a:r>
              <a:rPr lang="en-US" dirty="0"/>
              <a:t>Budget your time</a:t>
            </a:r>
          </a:p>
          <a:p>
            <a:r>
              <a:rPr lang="en-US" dirty="0"/>
              <a:t>Set aside designated time for studying, homework, dinner, etc.</a:t>
            </a:r>
          </a:p>
          <a:p>
            <a:r>
              <a:rPr lang="en-US" dirty="0"/>
              <a:t>Set your priorities</a:t>
            </a:r>
          </a:p>
          <a:p>
            <a:r>
              <a:rPr lang="en-US" dirty="0"/>
              <a:t>Don’t procrastinate</a:t>
            </a:r>
          </a:p>
          <a:p>
            <a:r>
              <a:rPr lang="en-US" dirty="0"/>
              <a:t>Get a good night’s sleep</a:t>
            </a:r>
          </a:p>
        </p:txBody>
      </p:sp>
      <p:sp>
        <p:nvSpPr>
          <p:cNvPr id="3" name="Title 2"/>
          <p:cNvSpPr>
            <a:spLocks noGrp="1"/>
          </p:cNvSpPr>
          <p:nvPr>
            <p:ph type="title"/>
          </p:nvPr>
        </p:nvSpPr>
        <p:spPr/>
        <p:txBody>
          <a:bodyPr/>
          <a:lstStyle/>
          <a:p>
            <a:r>
              <a:rPr lang="en-US" dirty="0"/>
              <a:t>Tips</a:t>
            </a:r>
          </a:p>
        </p:txBody>
      </p:sp>
    </p:spTree>
    <p:extLst>
      <p:ext uri="{BB962C8B-B14F-4D97-AF65-F5344CB8AC3E}">
        <p14:creationId xmlns:p14="http://schemas.microsoft.com/office/powerpoint/2010/main" val="3971050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Vertical and Horizontal design templat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Vertical and Horizontal design template" id="{937EFE6A-8CE5-4A5C-8AD7-E2948927A036}" vid="{D6F8E6E7-0932-4929-AF45-A0C96E4D3BC0}"/>
    </a:ext>
  </a:extLst>
</a:theme>
</file>

<file path=ppt/theme/theme2.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FA80C33-DBF0-414D-A0CF-0F4E51886A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Vertical and horizontal design slides</Template>
  <TotalTime>0</TotalTime>
  <Words>193</Words>
  <Application>Microsoft Office PowerPoint</Application>
  <PresentationFormat>Custom</PresentationFormat>
  <Paragraphs>23</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Vertical and Horizontal design template</vt:lpstr>
      <vt:lpstr>Time Management</vt:lpstr>
      <vt:lpstr>Do Now</vt:lpstr>
      <vt:lpstr>Think About and Discuss the following questions…</vt:lpstr>
      <vt:lpstr>How can you improve your Time Management?</vt:lpstr>
      <vt:lpstr>Tips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Management</dc:title>
  <dc:creator/>
  <cp:keywords/>
  <cp:lastModifiedBy/>
  <cp:revision>2</cp:revision>
  <dcterms:created xsi:type="dcterms:W3CDTF">2017-08-09T18:19:54Z</dcterms:created>
  <dcterms:modified xsi:type="dcterms:W3CDTF">2017-11-03T13:03:49Z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TC034606069991</vt:lpwstr>
  </property>
</Properties>
</file>