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2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8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97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53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71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17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24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00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6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7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2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7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1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4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C013601-2615-4636-A185-CC34EC9DC943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3C6AFA9-1811-47AD-9634-D3258F2D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2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Teacher Interviews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8/23</a:t>
            </a:r>
          </a:p>
        </p:txBody>
      </p:sp>
    </p:spTree>
    <p:extLst>
      <p:ext uri="{BB962C8B-B14F-4D97-AF65-F5344CB8AC3E}">
        <p14:creationId xmlns:p14="http://schemas.microsoft.com/office/powerpoint/2010/main" val="153241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did you go to college?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Did you go to a four year university immediately after high school?</a:t>
            </a:r>
          </a:p>
          <a:p>
            <a:r>
              <a:rPr lang="en-US" sz="2800" dirty="0"/>
              <a:t>Did you attend a Junior College/Community College? (fall, spring, or summer semesters)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84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you major 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Did you know that you wanted to major in this your freshman year?</a:t>
            </a:r>
          </a:p>
          <a:p>
            <a:pPr lvl="1"/>
            <a:r>
              <a:rPr lang="en-US" sz="2400" dirty="0"/>
              <a:t>If not, when did you decide to choose this major?</a:t>
            </a:r>
          </a:p>
          <a:p>
            <a:r>
              <a:rPr lang="en-US" sz="2800" dirty="0"/>
              <a:t>Did you ever change your major?</a:t>
            </a:r>
          </a:p>
          <a:p>
            <a:r>
              <a:rPr lang="en-US" sz="2800" dirty="0"/>
              <a:t>What made you choose this major?</a:t>
            </a:r>
          </a:p>
        </p:txBody>
      </p:sp>
    </p:spTree>
    <p:extLst>
      <p:ext uri="{BB962C8B-B14F-4D97-AF65-F5344CB8AC3E}">
        <p14:creationId xmlns:p14="http://schemas.microsoft.com/office/powerpoint/2010/main" val="306876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you pay for college?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Did you apply for scholarships?</a:t>
            </a:r>
          </a:p>
          <a:p>
            <a:r>
              <a:rPr lang="en-US" sz="2800" dirty="0"/>
              <a:t>Did you apply for loans?</a:t>
            </a:r>
          </a:p>
          <a:p>
            <a:r>
              <a:rPr lang="en-US" sz="2800" dirty="0"/>
              <a:t>Did you have a job?</a:t>
            </a:r>
          </a:p>
        </p:txBody>
      </p:sp>
    </p:spTree>
    <p:extLst>
      <p:ext uri="{BB962C8B-B14F-4D97-AF65-F5344CB8AC3E}">
        <p14:creationId xmlns:p14="http://schemas.microsoft.com/office/powerpoint/2010/main" val="1832558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did you live while in college?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Did you live in a dorm?</a:t>
            </a:r>
          </a:p>
          <a:p>
            <a:r>
              <a:rPr lang="en-US" sz="2800" dirty="0"/>
              <a:t>Did you live in an apartment?</a:t>
            </a:r>
          </a:p>
          <a:p>
            <a:r>
              <a:rPr lang="en-US" sz="2800" dirty="0"/>
              <a:t>Did you live at home with your parents?</a:t>
            </a:r>
          </a:p>
          <a:p>
            <a:r>
              <a:rPr lang="en-US" sz="2800" dirty="0"/>
              <a:t>What was it like living away from home for the first time?</a:t>
            </a:r>
          </a:p>
        </p:txBody>
      </p:sp>
    </p:spTree>
    <p:extLst>
      <p:ext uri="{BB962C8B-B14F-4D97-AF65-F5344CB8AC3E}">
        <p14:creationId xmlns:p14="http://schemas.microsoft.com/office/powerpoint/2010/main" val="71543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extracurricular activities did you participate 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Were you a member of a club or group on campus?</a:t>
            </a:r>
          </a:p>
          <a:p>
            <a:r>
              <a:rPr lang="en-US" sz="2800" dirty="0"/>
              <a:t>Were you a member of a fraternity/sorority?</a:t>
            </a:r>
          </a:p>
          <a:p>
            <a:r>
              <a:rPr lang="en-US" sz="2800" dirty="0"/>
              <a:t>Did you participate in intramural sports?</a:t>
            </a:r>
          </a:p>
        </p:txBody>
      </p:sp>
    </p:spTree>
    <p:extLst>
      <p:ext uri="{BB962C8B-B14F-4D97-AF65-F5344CB8AC3E}">
        <p14:creationId xmlns:p14="http://schemas.microsoft.com/office/powerpoint/2010/main" val="4025811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316</TotalTime>
  <Words>194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Teacher Interviews</vt:lpstr>
      <vt:lpstr>Where did you go to college?</vt:lpstr>
      <vt:lpstr>What did you major in?</vt:lpstr>
      <vt:lpstr>How did you pay for college?</vt:lpstr>
      <vt:lpstr>Where did you live while in college?</vt:lpstr>
      <vt:lpstr>What extracurricular activities did you participate in?</vt:lpstr>
    </vt:vector>
  </TitlesOfParts>
  <Company>Fort Worth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Interviews</dc:title>
  <dc:creator>Briese, John</dc:creator>
  <cp:lastModifiedBy>Jackson, Erica</cp:lastModifiedBy>
  <cp:revision>4</cp:revision>
  <dcterms:created xsi:type="dcterms:W3CDTF">2016-01-28T14:38:11Z</dcterms:created>
  <dcterms:modified xsi:type="dcterms:W3CDTF">2017-08-09T18:50:05Z</dcterms:modified>
</cp:coreProperties>
</file>