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8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0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5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2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8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6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9F868-2F1B-4A57-93A9-FA25DA292A8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FAFSA/TASFA and resumes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be working on our FAFSA and TAFSAs, if you have completed it and plan on going to college after graduation then you should work on college apps</a:t>
            </a:r>
          </a:p>
          <a:p>
            <a:r>
              <a:rPr lang="en-US" dirty="0" smtClean="0"/>
              <a:t>If you plan on going into the work force out of high school then you should work on your resumes.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an account by going to </a:t>
            </a:r>
            <a:r>
              <a:rPr lang="en-US" b="1" dirty="0" smtClean="0"/>
              <a:t>fsaid.ed.gov</a:t>
            </a:r>
          </a:p>
          <a:p>
            <a:pPr lvl="1"/>
            <a:r>
              <a:rPr lang="en-US" dirty="0" smtClean="0"/>
              <a:t>Make a username &amp; password </a:t>
            </a:r>
          </a:p>
          <a:p>
            <a:pPr lvl="1"/>
            <a:r>
              <a:rPr lang="en-US" dirty="0" smtClean="0"/>
              <a:t>You will need to know your Social Security number</a:t>
            </a:r>
          </a:p>
          <a:p>
            <a:r>
              <a:rPr lang="en-US" dirty="0" smtClean="0"/>
              <a:t>With your new </a:t>
            </a:r>
            <a:r>
              <a:rPr lang="en-US" b="1" dirty="0" smtClean="0"/>
              <a:t>FSA ID </a:t>
            </a:r>
            <a:r>
              <a:rPr lang="en-US" dirty="0" smtClean="0"/>
              <a:t>go to </a:t>
            </a:r>
            <a:r>
              <a:rPr lang="en-US" b="1" dirty="0" smtClean="0"/>
              <a:t>fafsa.ed.gov</a:t>
            </a:r>
          </a:p>
          <a:p>
            <a:pPr lvl="1"/>
            <a:r>
              <a:rPr lang="en-US" dirty="0" smtClean="0"/>
              <a:t>Do not go to any .com website, it will cost $$$</a:t>
            </a:r>
          </a:p>
          <a:p>
            <a:pPr lvl="1"/>
            <a:r>
              <a:rPr lang="en-US" dirty="0" smtClean="0"/>
              <a:t>Log in with the username and password you made</a:t>
            </a:r>
          </a:p>
          <a:p>
            <a:r>
              <a:rPr lang="en-US" dirty="0" smtClean="0"/>
              <a:t>Start a new </a:t>
            </a:r>
            <a:r>
              <a:rPr lang="en-US" b="1" dirty="0" smtClean="0"/>
              <a:t>2017-2018 FAFSA </a:t>
            </a:r>
          </a:p>
          <a:p>
            <a:pPr lvl="1"/>
            <a:r>
              <a:rPr lang="en-US" dirty="0" smtClean="0"/>
              <a:t>Make sure the year is correct</a:t>
            </a:r>
          </a:p>
          <a:p>
            <a:r>
              <a:rPr lang="en-US" dirty="0" smtClean="0"/>
              <a:t>Hit next to start the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4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TASFA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b="1" dirty="0" smtClean="0"/>
              <a:t>TASFA</a:t>
            </a:r>
            <a:r>
              <a:rPr lang="en-US" dirty="0" smtClean="0"/>
              <a:t> and click on the link for the </a:t>
            </a:r>
            <a:r>
              <a:rPr lang="en-US" b="1" dirty="0" smtClean="0"/>
              <a:t>collegeforalltexans.com</a:t>
            </a:r>
            <a:r>
              <a:rPr lang="en-US" dirty="0" smtClean="0"/>
              <a:t> website</a:t>
            </a:r>
          </a:p>
          <a:p>
            <a:r>
              <a:rPr lang="en-US" dirty="0" smtClean="0"/>
              <a:t>Download the </a:t>
            </a:r>
            <a:r>
              <a:rPr lang="en-US" b="1" dirty="0" smtClean="0"/>
              <a:t>2017-2018 TASFA </a:t>
            </a:r>
            <a:r>
              <a:rPr lang="en-US" dirty="0" smtClean="0"/>
              <a:t>and fill it out</a:t>
            </a:r>
          </a:p>
          <a:p>
            <a:r>
              <a:rPr lang="en-US" dirty="0" smtClean="0"/>
              <a:t>Order a Tax Transcript for you and/or your parents</a:t>
            </a:r>
          </a:p>
          <a:p>
            <a:pPr lvl="1"/>
            <a:r>
              <a:rPr lang="en-US" dirty="0" smtClean="0"/>
              <a:t>Google “IRS Tax Transcript” and order by mail</a:t>
            </a:r>
          </a:p>
          <a:p>
            <a:pPr lvl="1"/>
            <a:r>
              <a:rPr lang="en-US" dirty="0" smtClean="0"/>
              <a:t>You will need to know the ITIN number used on the taxes filed by you and/or your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6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FAFSA/TASFA and resumes</vt:lpstr>
      <vt:lpstr>Starting FAFSA</vt:lpstr>
      <vt:lpstr>Starting TASFA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FAFSA</dc:title>
  <dc:creator>Hartley, Megan</dc:creator>
  <cp:lastModifiedBy>Wright, Amberly</cp:lastModifiedBy>
  <cp:revision>2</cp:revision>
  <dcterms:created xsi:type="dcterms:W3CDTF">2016-10-14T13:59:51Z</dcterms:created>
  <dcterms:modified xsi:type="dcterms:W3CDTF">2017-10-27T13:40:10Z</dcterms:modified>
</cp:coreProperties>
</file>