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B0BD-E565-4162-A643-9AF054343B7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C09D-96B2-43A6-85EA-6F45A7D7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84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B0BD-E565-4162-A643-9AF054343B7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C09D-96B2-43A6-85EA-6F45A7D7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3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B0BD-E565-4162-A643-9AF054343B7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C09D-96B2-43A6-85EA-6F45A7D7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2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B0BD-E565-4162-A643-9AF054343B7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C09D-96B2-43A6-85EA-6F45A7D7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1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B0BD-E565-4162-A643-9AF054343B7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C09D-96B2-43A6-85EA-6F45A7D7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9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B0BD-E565-4162-A643-9AF054343B7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C09D-96B2-43A6-85EA-6F45A7D7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4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B0BD-E565-4162-A643-9AF054343B7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C09D-96B2-43A6-85EA-6F45A7D7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4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B0BD-E565-4162-A643-9AF054343B7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C09D-96B2-43A6-85EA-6F45A7D7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4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B0BD-E565-4162-A643-9AF054343B7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C09D-96B2-43A6-85EA-6F45A7D7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4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B0BD-E565-4162-A643-9AF054343B7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C09D-96B2-43A6-85EA-6F45A7D7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75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B0BD-E565-4162-A643-9AF054343B7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C09D-96B2-43A6-85EA-6F45A7D7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4B0BD-E565-4162-A643-9AF054343B7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9C09D-96B2-43A6-85EA-6F45A7D7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9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87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Advisory 9/29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Seniors today you should either work on college applications or resumes depending on your plans after high school.</a:t>
            </a:r>
          </a:p>
          <a:p>
            <a:endParaRPr lang="en-US" dirty="0"/>
          </a:p>
          <a:p>
            <a:r>
              <a:rPr lang="en-US" dirty="0" smtClean="0"/>
              <a:t>Your advisory teachers are here to help you fill out your applications and/or your resumes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6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Advisory 9/29</vt:lpstr>
    </vt:vector>
  </TitlesOfParts>
  <Company>Fort Worth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Wright, Amberly</dc:creator>
  <cp:lastModifiedBy>Wright, Amberly</cp:lastModifiedBy>
  <cp:revision>1</cp:revision>
  <dcterms:created xsi:type="dcterms:W3CDTF">2017-09-29T13:00:52Z</dcterms:created>
  <dcterms:modified xsi:type="dcterms:W3CDTF">2017-09-29T13:02:33Z</dcterms:modified>
</cp:coreProperties>
</file>