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8" r:id="rId4"/>
    <p:sldId id="259" r:id="rId5"/>
    <p:sldId id="257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CFFED-058C-41C3-8F58-9B7CA1F75E72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3A6654A-2DCD-4244-B022-B46A52176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904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CFFED-058C-41C3-8F58-9B7CA1F75E72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3A6654A-2DCD-4244-B022-B46A52176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339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CFFED-058C-41C3-8F58-9B7CA1F75E72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3A6654A-2DCD-4244-B022-B46A5217608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752401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CFFED-058C-41C3-8F58-9B7CA1F75E72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3A6654A-2DCD-4244-B022-B46A52176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8073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CFFED-058C-41C3-8F58-9B7CA1F75E72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3A6654A-2DCD-4244-B022-B46A5217608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170116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CFFED-058C-41C3-8F58-9B7CA1F75E72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3A6654A-2DCD-4244-B022-B46A52176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8686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CFFED-058C-41C3-8F58-9B7CA1F75E72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6654A-2DCD-4244-B022-B46A52176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9291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CFFED-058C-41C3-8F58-9B7CA1F75E72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6654A-2DCD-4244-B022-B46A52176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681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CFFED-058C-41C3-8F58-9B7CA1F75E72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6654A-2DCD-4244-B022-B46A52176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607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CFFED-058C-41C3-8F58-9B7CA1F75E72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3A6654A-2DCD-4244-B022-B46A52176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938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CFFED-058C-41C3-8F58-9B7CA1F75E72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3A6654A-2DCD-4244-B022-B46A52176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771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CFFED-058C-41C3-8F58-9B7CA1F75E72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3A6654A-2DCD-4244-B022-B46A52176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272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CFFED-058C-41C3-8F58-9B7CA1F75E72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6654A-2DCD-4244-B022-B46A52176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186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CFFED-058C-41C3-8F58-9B7CA1F75E72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6654A-2DCD-4244-B022-B46A52176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318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CFFED-058C-41C3-8F58-9B7CA1F75E72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6654A-2DCD-4244-B022-B46A52176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396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CFFED-058C-41C3-8F58-9B7CA1F75E72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3A6654A-2DCD-4244-B022-B46A52176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361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CFFED-058C-41C3-8F58-9B7CA1F75E72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3A6654A-2DCD-4244-B022-B46A52176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577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Problem Solving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4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the next few slides, there are three different problems. Your class can chose one or more of the problems to figure out.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99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Reverse Pyramid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Have everyone stand in a pyramid shape, horizontally. </a:t>
            </a:r>
            <a:endParaRPr lang="en-US" dirty="0" smtClean="0"/>
          </a:p>
          <a:p>
            <a:r>
              <a:rPr lang="en-US" dirty="0" smtClean="0"/>
              <a:t>Now flip </a:t>
            </a:r>
            <a:r>
              <a:rPr lang="en-US" dirty="0"/>
              <a:t>the base and the apex of the pyramid by moving only three people! </a:t>
            </a:r>
            <a:endParaRPr lang="en-US" dirty="0" smtClean="0"/>
          </a:p>
          <a:p>
            <a:r>
              <a:rPr lang="en-US" dirty="0" smtClean="0"/>
              <a:t>You cannot talk!</a:t>
            </a:r>
            <a:endParaRPr lang="en-US" dirty="0"/>
          </a:p>
        </p:txBody>
      </p:sp>
      <p:pic>
        <p:nvPicPr>
          <p:cNvPr id="1026" name="Picture 2" descr="Image result for people pyrami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8922" y="4022411"/>
            <a:ext cx="2433637" cy="2433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5125792" y="5006173"/>
            <a:ext cx="1545465" cy="4661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/>
          <p:nvPr/>
        </p:nvPicPr>
        <p:blipFill rotWithShape="1">
          <a:blip r:embed="rId3"/>
          <a:srcRect l="22436" t="48176" r="58974" b="26169"/>
          <a:stretch/>
        </p:blipFill>
        <p:spPr bwMode="auto">
          <a:xfrm>
            <a:off x="7224489" y="4381978"/>
            <a:ext cx="2408907" cy="207406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4706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Knot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Have everyone stand in a circle and ask each person to hold hands with two people who aren’t directly next to them. </a:t>
            </a:r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/>
              <a:t>everyone is tangled together, ask everyone to untangle the knot without letting anyone's hand go to form a perfect circle.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49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Stranded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Either have the whole class work together or you can break up into 2 – 3 teams.</a:t>
            </a:r>
          </a:p>
          <a:p>
            <a:r>
              <a:rPr lang="en-US" dirty="0" smtClean="0"/>
              <a:t>Your </a:t>
            </a:r>
            <a:r>
              <a:rPr lang="en-US" dirty="0"/>
              <a:t>team has been stranded in the </a:t>
            </a:r>
            <a:r>
              <a:rPr lang="en-US" dirty="0" smtClean="0"/>
              <a:t>classroom. </a:t>
            </a:r>
            <a:r>
              <a:rPr lang="en-US" dirty="0"/>
              <a:t>The doors are locked, and knocking down the doors or breaking the windows is not an option</a:t>
            </a:r>
            <a:r>
              <a:rPr lang="en-US" dirty="0" smtClean="0"/>
              <a:t>. Your </a:t>
            </a:r>
            <a:r>
              <a:rPr lang="en-US" dirty="0"/>
              <a:t>team </a:t>
            </a:r>
            <a:r>
              <a:rPr lang="en-US" dirty="0" smtClean="0"/>
              <a:t>has 30 </a:t>
            </a:r>
            <a:r>
              <a:rPr lang="en-US" dirty="0"/>
              <a:t>minutes to decide on 10 items in the </a:t>
            </a:r>
            <a:r>
              <a:rPr lang="en-US" dirty="0" smtClean="0"/>
              <a:t>classroom </a:t>
            </a:r>
            <a:r>
              <a:rPr lang="en-US" dirty="0"/>
              <a:t>they need for survival; ranking them in order of importance. The goal of the game is to have everyone agree on the 10 items and their ranking by the end of the 30 minutes. 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60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about what steps you used to solve the problem(s).</a:t>
            </a:r>
          </a:p>
          <a:p>
            <a:r>
              <a:rPr lang="en-US" dirty="0" smtClean="0"/>
              <a:t>As a class discuss how you solved the problem.</a:t>
            </a:r>
          </a:p>
          <a:p>
            <a:r>
              <a:rPr lang="en-US" dirty="0" smtClean="0"/>
              <a:t>Are there any other ways that you can think of to solve these problems?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41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about one problem you are having in school right now.</a:t>
            </a:r>
          </a:p>
          <a:p>
            <a:r>
              <a:rPr lang="en-US" dirty="0" smtClean="0"/>
              <a:t>Write down the problem and at least 2 solutions that you think you can try and use to solve your problem.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50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</TotalTime>
  <Words>279</Words>
  <Application>Microsoft Office PowerPoint</Application>
  <PresentationFormat>Widescreen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Wisp</vt:lpstr>
      <vt:lpstr>Problem Solving</vt:lpstr>
      <vt:lpstr>Problems</vt:lpstr>
      <vt:lpstr>Reverse Pyramid</vt:lpstr>
      <vt:lpstr>Human Knot</vt:lpstr>
      <vt:lpstr>Stranded</vt:lpstr>
      <vt:lpstr>Discussion</vt:lpstr>
      <vt:lpstr>Exit Ticket</vt:lpstr>
    </vt:vector>
  </TitlesOfParts>
  <Company>Fort Worth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Solving</dc:title>
  <dc:creator>Duff, Kelsey</dc:creator>
  <cp:lastModifiedBy>Duff, Kelsey</cp:lastModifiedBy>
  <cp:revision>4</cp:revision>
  <dcterms:created xsi:type="dcterms:W3CDTF">2017-08-10T18:34:34Z</dcterms:created>
  <dcterms:modified xsi:type="dcterms:W3CDTF">2017-08-10T18:57:39Z</dcterms:modified>
</cp:coreProperties>
</file>