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60" r:id="rId4"/>
    <p:sldId id="262" r:id="rId5"/>
    <p:sldId id="263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E627A-07F4-448B-8398-55059B596B5F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D6FF4-720E-455B-AC3E-EE6AEA45F2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3065-DCD5-4769-BF1D-9619C3EF3BD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E224-5EE0-48D6-A16A-FCE204E2B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32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3065-DCD5-4769-BF1D-9619C3EF3BD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E224-5EE0-48D6-A16A-FCE204E2B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9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3065-DCD5-4769-BF1D-9619C3EF3BD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E224-5EE0-48D6-A16A-FCE204E2B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1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3065-DCD5-4769-BF1D-9619C3EF3BD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E224-5EE0-48D6-A16A-FCE204E2B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0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3065-DCD5-4769-BF1D-9619C3EF3BD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E224-5EE0-48D6-A16A-FCE204E2B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85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3065-DCD5-4769-BF1D-9619C3EF3BD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E224-5EE0-48D6-A16A-FCE204E2B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84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3065-DCD5-4769-BF1D-9619C3EF3BD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E224-5EE0-48D6-A16A-FCE204E2B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8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3065-DCD5-4769-BF1D-9619C3EF3BD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E224-5EE0-48D6-A16A-FCE204E2B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47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3065-DCD5-4769-BF1D-9619C3EF3BD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E224-5EE0-48D6-A16A-FCE204E2B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38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3065-DCD5-4769-BF1D-9619C3EF3BD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E224-5EE0-48D6-A16A-FCE204E2B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5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13065-DCD5-4769-BF1D-9619C3EF3BD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3E224-5EE0-48D6-A16A-FCE204E2B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35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13065-DCD5-4769-BF1D-9619C3EF3BD3}" type="datetimeFigureOut">
              <a:rPr lang="en-US" smtClean="0"/>
              <a:t>9/1/2017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3E224-5EE0-48D6-A16A-FCE204E2B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18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3 minutes and jot down a time that you forgot about an important event or task?</a:t>
            </a:r>
          </a:p>
          <a:p>
            <a:pPr lvl="1"/>
            <a:r>
              <a:rPr lang="en-US" dirty="0" smtClean="0"/>
              <a:t>What could you have done to help you remember?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r>
              <a:rPr lang="en-US" i="1" dirty="0" smtClean="0"/>
              <a:t>**Be Prepared to Share Your                                   Answers**</a:t>
            </a:r>
            <a:endParaRPr lang="en-US" i="1" dirty="0"/>
          </a:p>
        </p:txBody>
      </p:sp>
      <p:pic>
        <p:nvPicPr>
          <p:cNvPr id="1026" name="Picture 2" descr="C:\Users\Regina.Whitaker\AppData\Local\Microsoft\Windows\Temporary Internet Files\Content.IE5\G1G03QU0\reminde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9881">
            <a:off x="6400800" y="3505200"/>
            <a:ext cx="1752600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517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Organization </a:t>
            </a:r>
            <a:br>
              <a:rPr lang="en-US" dirty="0" smtClean="0"/>
            </a:br>
            <a:r>
              <a:rPr lang="en-US" sz="3600" i="1" dirty="0" smtClean="0"/>
              <a:t>Learning how to Plan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failing to prepare you are preparing to fail ~ Benjamin Franklin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81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Paper and Pen Exemplar</a:t>
            </a:r>
            <a:endParaRPr lang="en-US" dirty="0"/>
          </a:p>
        </p:txBody>
      </p:sp>
      <p:pic>
        <p:nvPicPr>
          <p:cNvPr id="4" name="Picture 3" descr="Planner exempl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19200"/>
            <a:ext cx="9144000" cy="5638800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447547" y="2813091"/>
            <a:ext cx="2981870" cy="1358325"/>
            <a:chOff x="2580410" y="3078740"/>
            <a:chExt cx="2981870" cy="1358325"/>
          </a:xfrm>
        </p:grpSpPr>
        <p:cxnSp>
          <p:nvCxnSpPr>
            <p:cNvPr id="6" name="Straight Arrow Connector 5"/>
            <p:cNvCxnSpPr/>
            <p:nvPr/>
          </p:nvCxnSpPr>
          <p:spPr>
            <a:xfrm>
              <a:off x="2656610" y="3316935"/>
              <a:ext cx="102836" cy="43433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4409210" y="4002735"/>
              <a:ext cx="102836" cy="43433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580410" y="3078740"/>
              <a:ext cx="1984084" cy="378927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Assignments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75809" y="3612140"/>
              <a:ext cx="1686471" cy="378927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Homework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079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57" y="0"/>
            <a:ext cx="8229600" cy="868362"/>
          </a:xfrm>
        </p:spPr>
        <p:txBody>
          <a:bodyPr/>
          <a:lstStyle/>
          <a:p>
            <a:r>
              <a:rPr lang="en-US" dirty="0" smtClean="0"/>
              <a:t>Electronic Exemplar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8" t="18651" b="6249"/>
          <a:stretch/>
        </p:blipFill>
        <p:spPr bwMode="auto">
          <a:xfrm>
            <a:off x="-6926" y="1066800"/>
            <a:ext cx="9150926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232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Planners!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 out student planners. </a:t>
            </a:r>
          </a:p>
          <a:p>
            <a:endParaRPr lang="en-US" dirty="0"/>
          </a:p>
          <a:p>
            <a:r>
              <a:rPr lang="en-US" dirty="0" smtClean="0"/>
              <a:t>Students take this time to begin to update your planner with important dates.  </a:t>
            </a:r>
          </a:p>
          <a:p>
            <a:pPr lvl="1"/>
            <a:r>
              <a:rPr lang="en-US" dirty="0" smtClean="0"/>
              <a:t>Birthdays</a:t>
            </a:r>
          </a:p>
          <a:p>
            <a:pPr lvl="1"/>
            <a:r>
              <a:rPr lang="en-US" dirty="0" smtClean="0"/>
              <a:t>Beginning and Ending of 6 Weeks</a:t>
            </a:r>
          </a:p>
          <a:p>
            <a:pPr lvl="1"/>
            <a:r>
              <a:rPr lang="en-US" dirty="0" smtClean="0"/>
              <a:t>Practices, games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335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we enter the 1</a:t>
            </a:r>
            <a:r>
              <a:rPr lang="en-US" baseline="30000" dirty="0" smtClean="0"/>
              <a:t>st</a:t>
            </a:r>
            <a:r>
              <a:rPr lang="en-US" dirty="0" smtClean="0"/>
              <a:t> 6 weeks of school how can you utilize your planner….</a:t>
            </a:r>
          </a:p>
          <a:p>
            <a:pPr lvl="1"/>
            <a:r>
              <a:rPr lang="en-US" dirty="0" smtClean="0"/>
              <a:t>Successful? </a:t>
            </a:r>
          </a:p>
          <a:p>
            <a:pPr lvl="1"/>
            <a:r>
              <a:rPr lang="en-US" dirty="0" smtClean="0"/>
              <a:t>Prepared?</a:t>
            </a:r>
          </a:p>
          <a:p>
            <a:pPr lvl="1"/>
            <a:r>
              <a:rPr lang="en-US" dirty="0" smtClean="0"/>
              <a:t>Organized?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0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114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Do Now</vt:lpstr>
      <vt:lpstr>Organization  Learning how to Plan</vt:lpstr>
      <vt:lpstr>Paper and Pen Exemplar</vt:lpstr>
      <vt:lpstr>Electronic Exemplar </vt:lpstr>
      <vt:lpstr>Planners!</vt:lpstr>
      <vt:lpstr>Exit Ticket </vt:lpstr>
    </vt:vector>
  </TitlesOfParts>
  <Company>Fort Worth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Paneitz, Regina</dc:creator>
  <cp:lastModifiedBy>Wright, Amberly</cp:lastModifiedBy>
  <cp:revision>12</cp:revision>
  <dcterms:created xsi:type="dcterms:W3CDTF">2015-06-12T18:48:38Z</dcterms:created>
  <dcterms:modified xsi:type="dcterms:W3CDTF">2017-09-01T14:52:10Z</dcterms:modified>
</cp:coreProperties>
</file>