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724E7-D4E7-4B2D-9505-D40A1600BE7D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F3A7D-3FDB-48EB-A8E9-C9695C161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28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there will be many</a:t>
            </a:r>
            <a:r>
              <a:rPr lang="en-US" baseline="0" dirty="0" smtClean="0"/>
              <a:t> students out today to have study hall or play a fun </a:t>
            </a:r>
            <a:r>
              <a:rPr lang="en-US" baseline="0" dirty="0" err="1" smtClean="0"/>
              <a:t>kahoot</a:t>
            </a:r>
            <a:r>
              <a:rPr lang="en-US" baseline="0" dirty="0" smtClean="0"/>
              <a:t>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F3A7D-3FDB-48EB-A8E9-C9695C161F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1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CC07F4F-DF6A-4A9A-A511-D20FAF0F2804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A29935F-A143-42F0-A594-746DEDD12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1342064b-e4ec-41f9-b3d4-ef19564bde55" TargetMode="External"/><Relationship Id="rId7" Type="http://schemas.openxmlformats.org/officeDocument/2006/relationships/hyperlink" Target="https://play.kahoot.it/#/k/bf3996fa-dc58-4f0b-9bf7-f73b75fa0ef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ay.kahoot.it/#/k/2d79c21c-76e4-452a-bf9a-823a03033fab" TargetMode="External"/><Relationship Id="rId5" Type="http://schemas.openxmlformats.org/officeDocument/2006/relationships/hyperlink" Target="https://play.kahoot.it/#/k/c3a7821f-3fc1-4802-aaad-235619c26d10" TargetMode="External"/><Relationship Id="rId4" Type="http://schemas.openxmlformats.org/officeDocument/2006/relationships/hyperlink" Target="https://play.kahoot.it/#/k/b5b27176-302a-489b-80b8-28a5261b57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Kahoot</a:t>
            </a:r>
            <a:r>
              <a:rPr lang="en-US" dirty="0" smtClean="0"/>
              <a:t> or Study Hall</a:t>
            </a:r>
            <a:br>
              <a:rPr lang="en-US" dirty="0" smtClean="0"/>
            </a:br>
            <a:r>
              <a:rPr lang="en-US" dirty="0" smtClean="0"/>
              <a:t>You vote!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Movies </a:t>
            </a:r>
            <a:r>
              <a:rPr lang="en-US" dirty="0" err="1" smtClean="0">
                <a:hlinkClick r:id="rId3"/>
              </a:rPr>
              <a:t>Kahoot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STAAR US History Review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TSI Vocabulary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Algebra I STAAR Review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Biology STAAR Review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2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</TotalTime>
  <Words>38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Kahoot or Study Hall You vote!</vt:lpstr>
    </vt:vector>
  </TitlesOfParts>
  <Company>Fort Worth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Tatum, Erica</dc:creator>
  <cp:lastModifiedBy>Tatum, Erica</cp:lastModifiedBy>
  <cp:revision>3</cp:revision>
  <dcterms:created xsi:type="dcterms:W3CDTF">2018-04-13T16:23:17Z</dcterms:created>
  <dcterms:modified xsi:type="dcterms:W3CDTF">2018-04-13T16:45:24Z</dcterms:modified>
</cp:coreProperties>
</file>