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DAD3A6B-FA02-4D52-A934-C17BB8B9C83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AEEB6AC-BDED-49C2-B69E-CCFDE9025DB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31679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3A6B-FA02-4D52-A934-C17BB8B9C83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6AC-BDED-49C2-B69E-CCFDE9025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3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3A6B-FA02-4D52-A934-C17BB8B9C83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6AC-BDED-49C2-B69E-CCFDE9025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4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3A6B-FA02-4D52-A934-C17BB8B9C83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6AC-BDED-49C2-B69E-CCFDE9025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5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AD3A6B-FA02-4D52-A934-C17BB8B9C83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EEB6AC-BDED-49C2-B69E-CCFDE9025D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19642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3A6B-FA02-4D52-A934-C17BB8B9C83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6AC-BDED-49C2-B69E-CCFDE9025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6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3A6B-FA02-4D52-A934-C17BB8B9C83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6AC-BDED-49C2-B69E-CCFDE9025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9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3A6B-FA02-4D52-A934-C17BB8B9C83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6AC-BDED-49C2-B69E-CCFDE9025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2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3A6B-FA02-4D52-A934-C17BB8B9C83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B6AC-BDED-49C2-B69E-CCFDE9025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6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AD3A6B-FA02-4D52-A934-C17BB8B9C83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EEB6AC-BDED-49C2-B69E-CCFDE9025D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956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AD3A6B-FA02-4D52-A934-C17BB8B9C83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EEB6AC-BDED-49C2-B69E-CCFDE9025D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543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DAD3A6B-FA02-4D52-A934-C17BB8B9C83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AEEB6AC-BDED-49C2-B69E-CCFDE9025D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740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ted.com/talks/angela_lee_duckworth_grit_the_power_of_passion_and_perseveranc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mindsetworks.com/what-s-my-mindse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Growth Mindset</a:t>
            </a:r>
          </a:p>
        </p:txBody>
      </p:sp>
    </p:spTree>
    <p:extLst>
      <p:ext uri="{BB962C8B-B14F-4D97-AF65-F5344CB8AC3E}">
        <p14:creationId xmlns:p14="http://schemas.microsoft.com/office/powerpoint/2010/main" val="335919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 Give an example of what fixed mindset is?​</a:t>
            </a:r>
          </a:p>
          <a:p>
            <a:pPr marL="0" indent="0" fontAlgn="base">
              <a:buNone/>
            </a:pPr>
            <a:r>
              <a:rPr lang="en-US" dirty="0"/>
              <a:t>​</a:t>
            </a:r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Give an example of what a growth mindset is?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65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Mindset vs. Fixed Mindset</a:t>
            </a:r>
          </a:p>
        </p:txBody>
      </p:sp>
      <p:pic>
        <p:nvPicPr>
          <p:cNvPr id="3076" name="Picture 4" descr="Image result for growth mind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12" y="1688206"/>
            <a:ext cx="7996750" cy="500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19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Grit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https://www.ted.com/talks/angela_lee_duckworth_grit_the_power_of_passion_and_perseverance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Image result for gr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222" y="3641904"/>
            <a:ext cx="6284890" cy="2782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063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Grit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Grit mean to you?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does growth mindset mean to you?</a:t>
            </a:r>
          </a:p>
          <a:p>
            <a:endParaRPr lang="en-US" dirty="0"/>
          </a:p>
          <a:p>
            <a:r>
              <a:rPr lang="en-US" dirty="0"/>
              <a:t>Do you have a growth mindset? Go to the website below and find out what your mindset is.</a:t>
            </a:r>
          </a:p>
          <a:p>
            <a:pPr lvl="1"/>
            <a:r>
              <a:rPr lang="en-US" dirty="0">
                <a:hlinkClick r:id="rId2"/>
              </a:rPr>
              <a:t>http://blog.mindsetworks.com/what-s-my-mindset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73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change your mindset?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Accept that your thinking needs adjusting</a:t>
            </a:r>
          </a:p>
          <a:p>
            <a:r>
              <a:rPr lang="en-US" dirty="0"/>
              <a:t>Flip the switch</a:t>
            </a:r>
          </a:p>
          <a:p>
            <a:pPr lvl="1"/>
            <a:r>
              <a:rPr lang="en-US" dirty="0"/>
              <a:t>Once you’ve identified what’s holding you back, find a way to fix it</a:t>
            </a:r>
          </a:p>
          <a:p>
            <a:r>
              <a:rPr lang="en-US" dirty="0"/>
              <a:t>Understand your “why”</a:t>
            </a:r>
          </a:p>
          <a:p>
            <a:r>
              <a:rPr lang="en-US" dirty="0"/>
              <a:t>Realize that motivation and willpower are not enough</a:t>
            </a:r>
          </a:p>
          <a:p>
            <a:r>
              <a:rPr lang="en-US" dirty="0"/>
              <a:t>Start small so you can finish big</a:t>
            </a:r>
          </a:p>
          <a:p>
            <a:r>
              <a:rPr lang="en-US" dirty="0"/>
              <a:t>Get comfortable with Failure</a:t>
            </a:r>
          </a:p>
          <a:p>
            <a:pPr lvl="1"/>
            <a:r>
              <a:rPr lang="en-US" dirty="0"/>
              <a:t>It will be hard work, but don’t give up!</a:t>
            </a:r>
          </a:p>
        </p:txBody>
      </p:sp>
    </p:spTree>
    <p:extLst>
      <p:ext uri="{BB962C8B-B14F-4D97-AF65-F5344CB8AC3E}">
        <p14:creationId xmlns:p14="http://schemas.microsoft.com/office/powerpoint/2010/main" val="4200933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a problem you are currently struggling with.</a:t>
            </a:r>
          </a:p>
          <a:p>
            <a:r>
              <a:rPr lang="en-US" dirty="0"/>
              <a:t>What is one way you will change your mindset to help overcome that problem?</a:t>
            </a:r>
          </a:p>
        </p:txBody>
      </p:sp>
    </p:spTree>
    <p:extLst>
      <p:ext uri="{BB962C8B-B14F-4D97-AF65-F5344CB8AC3E}">
        <p14:creationId xmlns:p14="http://schemas.microsoft.com/office/powerpoint/2010/main" val="30309548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23</TotalTime>
  <Words>146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Crop</vt:lpstr>
      <vt:lpstr>Growth Mindset</vt:lpstr>
      <vt:lpstr>DO NOW</vt:lpstr>
      <vt:lpstr>Growth Mindset vs. Fixed Mindset</vt:lpstr>
      <vt:lpstr>Grit Video</vt:lpstr>
      <vt:lpstr>Grit Discussion</vt:lpstr>
      <vt:lpstr>How can you change your mindset?</vt:lpstr>
      <vt:lpstr>Exit Ticket</vt:lpstr>
    </vt:vector>
  </TitlesOfParts>
  <Company>Fort Worth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Mindset</dc:title>
  <dc:creator>Duff, Kelsey</dc:creator>
  <cp:lastModifiedBy>Duff, Kelsey</cp:lastModifiedBy>
  <cp:revision>7</cp:revision>
  <dcterms:created xsi:type="dcterms:W3CDTF">2017-10-27T13:51:25Z</dcterms:created>
  <dcterms:modified xsi:type="dcterms:W3CDTF">2017-10-27T14:30:54Z</dcterms:modified>
</cp:coreProperties>
</file>