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66" r:id="rId3"/>
    <p:sldId id="267" r:id="rId4"/>
    <p:sldId id="262" r:id="rId5"/>
    <p:sldId id="268" r:id="rId6"/>
    <p:sldId id="269" r:id="rId7"/>
    <p:sldId id="270" r:id="rId8"/>
    <p:sldId id="271" r:id="rId9"/>
    <p:sldId id="272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647A67-845E-45B8-A8CF-48385C8ED326}" v="42" dt="2017-08-15T13:42:59.309"/>
  </p1510:revLst>
</p1510:revInfo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142" y="-11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8173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Teacher: 10 minutes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 Have students check their grades in focus and fill out the academic action plan.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81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0196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10 min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Total 24 min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8373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4853028"/>
            <a:ext cx="1615607" cy="205740"/>
          </a:xfrm>
          <a:prstGeom prst="rect">
            <a:avLst/>
          </a:prstGeom>
        </p:spPr>
        <p:txBody>
          <a:bodyPr/>
          <a:lstStyle/>
          <a:p>
            <a:fld id="{A5D3794B-289A-4A80-97D7-111025398D45}" type="datetimeFigureOut">
              <a:rPr lang="en-US" dirty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4853028"/>
            <a:ext cx="4426094" cy="205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8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6000">
                <a:solidFill>
                  <a:srgbClr val="0070C0"/>
                </a:solidFill>
              </a:rPr>
              <a:t>It’s Grade </a:t>
            </a:r>
            <a:br>
              <a:rPr lang="en" sz="6000">
                <a:solidFill>
                  <a:srgbClr val="0070C0"/>
                </a:solidFill>
              </a:rPr>
            </a:br>
            <a:r>
              <a:rPr lang="en" sz="6000">
                <a:solidFill>
                  <a:srgbClr val="0070C0"/>
                </a:solidFill>
              </a:rPr>
              <a:t>Check</a:t>
            </a:r>
            <a:br>
              <a:rPr lang="en" sz="6000">
                <a:solidFill>
                  <a:srgbClr val="0070C0"/>
                </a:solidFill>
              </a:rPr>
            </a:br>
            <a:r>
              <a:rPr lang="en" sz="6000">
                <a:solidFill>
                  <a:srgbClr val="0070C0"/>
                </a:solidFill>
              </a:rPr>
              <a:t>Time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801" y="662041"/>
            <a:ext cx="2857500" cy="160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80081" y="2262241"/>
            <a:ext cx="1196939" cy="31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icomets.org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457200" y="3947886"/>
            <a:ext cx="7772400" cy="6203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10 minutes</a:t>
            </a:r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x="5267300" y="235625"/>
            <a:ext cx="3691799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3802882275"/>
              </p:ext>
            </p:extLst>
          </p:nvPr>
        </p:nvSpPr>
        <p:spPr>
          <a:xfrm>
            <a:off x="457200" y="510724"/>
            <a:ext cx="8229600" cy="3009600"/>
          </a:xfrm>
        </p:spPr>
        <p:txBody>
          <a:bodyPr/>
          <a:lstStyle/>
          <a:p>
            <a:r>
              <a:rPr lang="en" sz="4800"/>
              <a:t>Log Into Focus</a:t>
            </a: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" sz="4800"/>
              <a:t>Week 3 of the 6 Weeks</a:t>
            </a: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" sz="3600"/>
              <a:t>&gt;&gt;Download Grade Reflection Sheet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820483506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Shape 54"/>
          <p:cNvGraphicFramePr/>
          <p:nvPr/>
        </p:nvGraphicFramePr>
        <p:xfrm>
          <a:off x="132250" y="180600"/>
          <a:ext cx="8879500" cy="465310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35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0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75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81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986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 Grade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Missing or Failing Assignments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Why?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Next Step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776812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Email Your Teacher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80738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Open a Chrome window and type in office365.fwisd.org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Log into your email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Open a new message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Choose one class that you are failing and email the teacher your plan to earn a passing grade by the end of the 3</a:t>
            </a:r>
            <a:r>
              <a:rPr lang="en" sz="2400" baseline="30000"/>
              <a:t>rd</a:t>
            </a:r>
            <a:r>
              <a:rPr lang="en" sz="2400"/>
              <a:t> 6 weeks.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" sz="2400"/>
              <a:t>If you are not failing, email a different teacher thanking them for th</a:t>
            </a:r>
            <a:r>
              <a:rPr lang="en-US" sz="2400" err="1"/>
              <a:t>ei</a:t>
            </a:r>
            <a:r>
              <a:rPr lang="en" sz="2400"/>
              <a:t>r hard work.</a:t>
            </a:r>
            <a:r>
              <a:rPr lang="en" sz="320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"/>
          </a:p>
          <a:p>
            <a:pPr>
              <a:spcBef>
                <a:spcPts val="0"/>
              </a:spcBef>
            </a:pPr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log on to your 365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327"/>
            <a:ext cx="3767070" cy="3017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Go to office365.fwisd.org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Log in using your school information with a small change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Username – s(school id)@stu.</a:t>
            </a:r>
            <a:r>
              <a:rPr lang="en-US" sz="1800">
                <a:solidFill>
                  <a:srgbClr val="FF0000"/>
                </a:solidFill>
              </a:rPr>
              <a:t>fwisd</a:t>
            </a:r>
            <a:r>
              <a:rPr lang="en-US" sz="1800"/>
              <a:t>.org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/>
              <a:t>Password – Same as your regular log 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7" b="5290"/>
          <a:stretch/>
        </p:blipFill>
        <p:spPr>
          <a:xfrm>
            <a:off x="4649273" y="1663605"/>
            <a:ext cx="4391696" cy="290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should my email look like?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37583" t="10438" b="5382"/>
          <a:stretch/>
        </p:blipFill>
        <p:spPr bwMode="auto">
          <a:xfrm>
            <a:off x="193184" y="1306602"/>
            <a:ext cx="4185633" cy="33419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/>
          <a:srcRect l="37604" t="16552"/>
          <a:stretch/>
        </p:blipFill>
        <p:spPr bwMode="auto">
          <a:xfrm>
            <a:off x="4545330" y="1306602"/>
            <a:ext cx="4598670" cy="3457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Multiply 5"/>
          <p:cNvSpPr/>
          <p:nvPr/>
        </p:nvSpPr>
        <p:spPr>
          <a:xfrm>
            <a:off x="1584101" y="2646005"/>
            <a:ext cx="1197736" cy="186160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3918" y="3283107"/>
            <a:ext cx="1032882" cy="92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4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57400"/>
          </a:xfrm>
        </p:spPr>
        <p:txBody>
          <a:bodyPr/>
          <a:lstStyle/>
          <a:p>
            <a:r>
              <a:rPr lang="en-US"/>
              <a:t>What you need to include in your email…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Subject line is short and to the point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Include a greeting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In the body of your email include: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Your missing assignments specifically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Ask what can be turned 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Your specific plan of when you will turn in the work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How will you follow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Closing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7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Compose your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sure you that you include your advisory teacher in the CC space of the email.  </a:t>
            </a:r>
          </a:p>
        </p:txBody>
      </p:sp>
    </p:spTree>
    <p:extLst>
      <p:ext uri="{BB962C8B-B14F-4D97-AF65-F5344CB8AC3E}">
        <p14:creationId xmlns:p14="http://schemas.microsoft.com/office/powerpoint/2010/main" val="205479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678441806"/>
              </p:ext>
            </p:extLst>
          </p:nvPr>
        </p:nvSpPr>
        <p:spPr/>
        <p:txBody>
          <a:bodyPr/>
          <a:lstStyle/>
          <a:p>
            <a:r>
              <a:rPr lang="en-US"/>
              <a:t>Study Hall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94685766"/>
              </p:ext>
            </p:extLst>
          </p:nvPr>
        </p:nvSpPr>
        <p:spPr/>
        <p:txBody>
          <a:bodyPr/>
          <a:lstStyle/>
          <a:p>
            <a:r>
              <a:rPr lang="en-US"/>
              <a:t>You now have the rest of the period to work on assignments for other classes. </a:t>
            </a:r>
          </a:p>
        </p:txBody>
      </p:sp>
    </p:spTree>
    <p:extLst>
      <p:ext uri="{BB962C8B-B14F-4D97-AF65-F5344CB8AC3E}">
        <p14:creationId xmlns:p14="http://schemas.microsoft.com/office/powerpoint/2010/main" val="2390897054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279</Words>
  <Application>Microsoft Office PowerPoint</Application>
  <PresentationFormat>On-screen Show (16:9)</PresentationFormat>
  <Paragraphs>73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swiss</vt:lpstr>
      <vt:lpstr>It’s Grade  Check Time</vt:lpstr>
      <vt:lpstr>Log Into Focus Week 3 of the 6 Weeks  &gt;&gt;Download Grade Reflection Sheet</vt:lpstr>
      <vt:lpstr>PowerPoint Presentation</vt:lpstr>
      <vt:lpstr>Email Your Teacher</vt:lpstr>
      <vt:lpstr>How to log on to your 365 Email</vt:lpstr>
      <vt:lpstr>What should my email look like? </vt:lpstr>
      <vt:lpstr>What you need to include in your email…</vt:lpstr>
      <vt:lpstr>Compose your Email</vt:lpstr>
      <vt:lpstr>Study Hall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Grade  Check Time</dc:title>
  <dc:creator>Wright, Amberly</dc:creator>
  <cp:lastModifiedBy>Wright, Amberly</cp:lastModifiedBy>
  <cp:revision>4</cp:revision>
  <dcterms:modified xsi:type="dcterms:W3CDTF">2017-10-20T13:18:18Z</dcterms:modified>
</cp:coreProperties>
</file>