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3" r:id="rId5"/>
    <p:sldId id="264" r:id="rId6"/>
    <p:sldId id="262" r:id="rId7"/>
    <p:sldId id="258" r:id="rId8"/>
    <p:sldId id="259" r:id="rId9"/>
    <p:sldId id="260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02E9A0-98E6-4154-8DC0-D3053AE5010D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2E9A0-98E6-4154-8DC0-D3053AE5010D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2E9A0-98E6-4154-8DC0-D3053AE5010D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2E9A0-98E6-4154-8DC0-D3053AE5010D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2E9A0-98E6-4154-8DC0-D3053AE5010D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2E9A0-98E6-4154-8DC0-D3053AE5010D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2E9A0-98E6-4154-8DC0-D3053AE5010D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2E9A0-98E6-4154-8DC0-D3053AE5010D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2E9A0-98E6-4154-8DC0-D3053AE5010D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802E9A0-98E6-4154-8DC0-D3053AE5010D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02E9A0-98E6-4154-8DC0-D3053AE5010D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802E9A0-98E6-4154-8DC0-D3053AE5010D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80A6CE-96A6-4420-B381-851F957BE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Explanation of Grades to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GPA?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4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1390421"/>
            <a:ext cx="5410200" cy="464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Guide to Grade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4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Six Weeks + 2</a:t>
            </a:r>
            <a:r>
              <a:rPr lang="en-US" baseline="30000" dirty="0" smtClean="0"/>
              <a:t>nd</a:t>
            </a:r>
            <a:r>
              <a:rPr lang="en-US" dirty="0" smtClean="0"/>
              <a:t> Six Weeks + 3</a:t>
            </a:r>
            <a:r>
              <a:rPr lang="en-US" baseline="30000" dirty="0" smtClean="0"/>
              <a:t>rd</a:t>
            </a:r>
            <a:r>
              <a:rPr lang="en-US" dirty="0" smtClean="0"/>
              <a:t> Six Weeks = </a:t>
            </a:r>
          </a:p>
          <a:p>
            <a:pPr algn="ctr"/>
            <a:r>
              <a:rPr lang="en-US" dirty="0" smtClean="0"/>
              <a:t>210 = C</a:t>
            </a:r>
          </a:p>
          <a:p>
            <a:pPr algn="ctr"/>
            <a:r>
              <a:rPr lang="en-US" dirty="0" smtClean="0"/>
              <a:t>243 = B</a:t>
            </a:r>
          </a:p>
          <a:p>
            <a:pPr algn="ctr"/>
            <a:r>
              <a:rPr lang="en-US" dirty="0" smtClean="0"/>
              <a:t>273 = A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 </a:t>
            </a:r>
            <a:r>
              <a:rPr lang="en-US" dirty="0" smtClean="0"/>
              <a:t>______ + 2</a:t>
            </a:r>
            <a:r>
              <a:rPr lang="en-US" baseline="30000" dirty="0" smtClean="0"/>
              <a:t>nd </a:t>
            </a:r>
            <a:r>
              <a:rPr lang="en-US" dirty="0" smtClean="0"/>
              <a:t>______ + 3</a:t>
            </a:r>
            <a:r>
              <a:rPr lang="en-US" baseline="30000" dirty="0" smtClean="0"/>
              <a:t>rd </a:t>
            </a:r>
            <a:r>
              <a:rPr lang="en-US" dirty="0" smtClean="0"/>
              <a:t>______ = ___</a:t>
            </a:r>
            <a:r>
              <a:rPr lang="en-US" u="sng" dirty="0" smtClean="0"/>
              <a:t>?</a:t>
            </a:r>
            <a:r>
              <a:rPr lang="en-US" dirty="0" smtClean="0"/>
              <a:t>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61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Focus is always the most up-to-date resource for checking your grade.</a:t>
            </a:r>
          </a:p>
          <a:p>
            <a:endParaRPr lang="en-US" dirty="0" smtClean="0"/>
          </a:p>
          <a:p>
            <a:r>
              <a:rPr lang="en-US" dirty="0" smtClean="0"/>
              <a:t>Make sure you are in the current six weeks.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your grade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5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5" y="0"/>
            <a:ext cx="9144000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63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63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Enter your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six weeks onto the chart</a:t>
            </a:r>
          </a:p>
          <a:p>
            <a:r>
              <a:rPr lang="en-US" dirty="0" smtClean="0"/>
              <a:t>Figure out what you </a:t>
            </a:r>
            <a:r>
              <a:rPr lang="en-US" b="1" dirty="0" smtClean="0">
                <a:solidFill>
                  <a:srgbClr val="FF0000"/>
                </a:solidFill>
              </a:rPr>
              <a:t>need</a:t>
            </a:r>
            <a:r>
              <a:rPr lang="en-US" dirty="0" smtClean="0"/>
              <a:t> this six weeks for a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 smtClean="0"/>
              <a:t>               C					B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210 – </a:t>
            </a:r>
            <a:r>
              <a:rPr lang="en-US" dirty="0" smtClean="0">
                <a:solidFill>
                  <a:prstClr val="black"/>
                </a:solidFill>
              </a:rPr>
              <a:t>1</a:t>
            </a:r>
            <a:r>
              <a:rPr lang="en-US" baseline="30000" dirty="0" smtClean="0">
                <a:solidFill>
                  <a:prstClr val="black"/>
                </a:solidFill>
              </a:rPr>
              <a:t>st</a:t>
            </a:r>
            <a:r>
              <a:rPr lang="en-US" dirty="0" smtClean="0">
                <a:solidFill>
                  <a:prstClr val="black"/>
                </a:solidFill>
              </a:rPr>
              <a:t> -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>
                <a:solidFill>
                  <a:prstClr val="black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baseline="30000" dirty="0" smtClean="0">
                <a:solidFill>
                  <a:srgbClr val="FF0000"/>
                </a:solidFill>
              </a:rPr>
              <a:t>rd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        </a:t>
            </a:r>
            <a:r>
              <a:rPr lang="en-US" dirty="0">
                <a:solidFill>
                  <a:prstClr val="black"/>
                </a:solidFill>
              </a:rPr>
              <a:t>243 – </a:t>
            </a:r>
            <a:r>
              <a:rPr lang="en-US" dirty="0" smtClean="0">
                <a:solidFill>
                  <a:prstClr val="black"/>
                </a:solidFill>
              </a:rPr>
              <a:t>1</a:t>
            </a:r>
            <a:r>
              <a:rPr lang="en-US" baseline="30000" dirty="0" smtClean="0">
                <a:solidFill>
                  <a:prstClr val="black"/>
                </a:solidFill>
              </a:rPr>
              <a:t>st</a:t>
            </a:r>
            <a:r>
              <a:rPr lang="en-US" dirty="0" smtClean="0">
                <a:solidFill>
                  <a:prstClr val="black"/>
                </a:solidFill>
              </a:rPr>
              <a:t> -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>
                <a:solidFill>
                  <a:prstClr val="black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baseline="30000" dirty="0" smtClean="0">
                <a:solidFill>
                  <a:srgbClr val="FF0000"/>
                </a:solidFill>
              </a:rPr>
              <a:t>rd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                                 </a:t>
            </a:r>
          </a:p>
          <a:p>
            <a:pPr marL="0" lvl="0" indent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  A 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                      273 1</a:t>
            </a:r>
            <a:r>
              <a:rPr lang="en-US" baseline="30000" dirty="0" smtClean="0">
                <a:solidFill>
                  <a:prstClr val="black"/>
                </a:solidFill>
              </a:rPr>
              <a:t>st</a:t>
            </a:r>
            <a:r>
              <a:rPr lang="en-US" dirty="0" smtClean="0">
                <a:solidFill>
                  <a:prstClr val="black"/>
                </a:solidFill>
              </a:rPr>
              <a:t> -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>
                <a:solidFill>
                  <a:prstClr val="black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baseline="30000" dirty="0" smtClean="0">
                <a:solidFill>
                  <a:srgbClr val="FF0000"/>
                </a:solidFill>
              </a:rPr>
              <a:t>rd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Grade do I need?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2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An “A” does NOT = 4.0</a:t>
            </a:r>
          </a:p>
          <a:p>
            <a:r>
              <a:rPr lang="en-US" dirty="0" smtClean="0"/>
              <a:t>A “B” does NOT = 3.0</a:t>
            </a:r>
          </a:p>
          <a:p>
            <a:r>
              <a:rPr lang="en-US" dirty="0" smtClean="0"/>
              <a:t>A “C” does NOT = 2.0</a:t>
            </a:r>
          </a:p>
          <a:p>
            <a:r>
              <a:rPr lang="en-US" dirty="0" smtClean="0"/>
              <a:t>Different scores and classes have different value.  </a:t>
            </a:r>
          </a:p>
          <a:p>
            <a:pPr lvl="1"/>
            <a:r>
              <a:rPr lang="en-US" dirty="0" smtClean="0"/>
              <a:t>AP/D.C. = 5 </a:t>
            </a:r>
          </a:p>
          <a:p>
            <a:pPr lvl="1"/>
            <a:r>
              <a:rPr lang="en-US" dirty="0" smtClean="0"/>
              <a:t>Honors = 4.5 </a:t>
            </a:r>
          </a:p>
          <a:p>
            <a:pPr lvl="1"/>
            <a:r>
              <a:rPr lang="en-US" dirty="0" smtClean="0"/>
              <a:t>All others = 4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GPA Guidelines</a:t>
            </a:r>
            <a:endParaRPr lang="en-US" dirty="0"/>
          </a:p>
        </p:txBody>
      </p:sp>
      <p:pic>
        <p:nvPicPr>
          <p:cNvPr id="1026" name="Picture 2" descr="C:\Users\ana.lee\AppData\Local\Microsoft\Windows\Temporary Internet Files\Content.IE5\2BZOEVE3\MP90044241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72000"/>
            <a:ext cx="3429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72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1390421"/>
            <a:ext cx="5410200" cy="464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Guide to Grade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4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Figure out your current GPA in each class.</a:t>
            </a:r>
          </a:p>
          <a:p>
            <a:endParaRPr lang="en-US" sz="3200" dirty="0" smtClean="0"/>
          </a:p>
          <a:p>
            <a:r>
              <a:rPr lang="en-US" sz="3200" dirty="0" smtClean="0"/>
              <a:t>Add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+ 2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and divide the sum by 2</a:t>
            </a:r>
          </a:p>
          <a:p>
            <a:endParaRPr lang="en-US" sz="3200" dirty="0" smtClean="0"/>
          </a:p>
          <a:p>
            <a:r>
              <a:rPr lang="en-US" sz="3200" dirty="0" smtClean="0"/>
              <a:t>This is your current average.  Compare this number to the chart and calculate your GPA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some more math!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29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281</TotalTime>
  <Words>193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Lucida Sans Unicode</vt:lpstr>
      <vt:lpstr>Verdana</vt:lpstr>
      <vt:lpstr>Wingdings 2</vt:lpstr>
      <vt:lpstr>Wingdings 3</vt:lpstr>
      <vt:lpstr>Concourse</vt:lpstr>
      <vt:lpstr>Explanation of Grades to Numbers</vt:lpstr>
      <vt:lpstr>Total Score</vt:lpstr>
      <vt:lpstr>Look at your grade report</vt:lpstr>
      <vt:lpstr>PowerPoint Presentation</vt:lpstr>
      <vt:lpstr>PowerPoint Presentation</vt:lpstr>
      <vt:lpstr>What Grade do I need?</vt:lpstr>
      <vt:lpstr>New GPA Guidelines</vt:lpstr>
      <vt:lpstr>Guide to Grade Reporting</vt:lpstr>
      <vt:lpstr>Time for some more math!</vt:lpstr>
      <vt:lpstr>Guide to Grade Reporting</vt:lpstr>
    </vt:vector>
  </TitlesOfParts>
  <Company>Fort Worth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Explanation of Grades to Numbers</dc:title>
  <dc:creator>Lee, Ana</dc:creator>
  <cp:lastModifiedBy>Wright, Amberly</cp:lastModifiedBy>
  <cp:revision>14</cp:revision>
  <dcterms:created xsi:type="dcterms:W3CDTF">2014-05-13T19:22:26Z</dcterms:created>
  <dcterms:modified xsi:type="dcterms:W3CDTF">2016-11-10T17:41:45Z</dcterms:modified>
</cp:coreProperties>
</file>