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43" autoAdjust="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2534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000">
              <a:srgbClr val="E9EFF7"/>
            </a:gs>
            <a:gs pos="60000">
              <a:srgbClr val="B7DBFF"/>
            </a:gs>
            <a:gs pos="100000">
              <a:srgbClr val="ABD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Advisory 8/25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945" y="1219200"/>
            <a:ext cx="7543800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aroni" panose="02010803020104030203" pitchFamily="2" charset="-79"/>
                <a:cs typeface="Aharoni" panose="02010803020104030203" pitchFamily="2" charset="-79"/>
                <a:sym typeface="Calibri"/>
              </a:rPr>
              <a:t>Growth Mindset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-Please advise your students that next week will be the door decoration competition and that they should bring supplies!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85489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1"/>
          <p:cNvGraphicFramePr/>
          <p:nvPr/>
        </p:nvGraphicFramePr>
        <p:xfrm>
          <a:off x="92075" y="260350"/>
          <a:ext cx="8720137" cy="635158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35012"/>
                <a:gridCol w="7985125"/>
              </a:tblGrid>
              <a:tr h="1293812">
                <a:tc>
                  <a:txBody>
                    <a:bodyPr/>
                    <a:lstStyle/>
                    <a:p>
                      <a:pPr algn="ctr">
                        <a:defRPr sz="4800" b="1"/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✗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Avoid challenges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5237">
                <a:tc>
                  <a:txBody>
                    <a:bodyPr/>
                    <a:lstStyle/>
                    <a:p>
                      <a:pPr algn="ctr">
                        <a:defRPr sz="4800" b="1"/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✗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Give up easily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algn="ctr">
                        <a:defRPr sz="4800" b="1"/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✗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See making an effort as being pointless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5237">
                <a:tc>
                  <a:txBody>
                    <a:bodyPr/>
                    <a:lstStyle/>
                    <a:p>
                      <a:pPr algn="ctr">
                        <a:defRPr sz="4800" b="1"/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✗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Ignore all feedback that is not positive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algn="ctr">
                        <a:defRPr sz="4800" b="1"/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✗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Feel threatened by the success of others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2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5062" y="333375"/>
            <a:ext cx="2592388" cy="1943100"/>
          </a:xfrm>
          <a:prstGeom prst="rect">
            <a:avLst/>
          </a:prstGeom>
          <a:ln w="50800">
            <a:solidFill>
              <a:srgbClr val="000000"/>
            </a:solidFill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5"/>
          <p:cNvGraphicFramePr/>
          <p:nvPr/>
        </p:nvGraphicFramePr>
        <p:xfrm>
          <a:off x="92075" y="260350"/>
          <a:ext cx="8720137" cy="635158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35012"/>
                <a:gridCol w="7985125"/>
              </a:tblGrid>
              <a:tr h="1293812">
                <a:tc>
                  <a:txBody>
                    <a:bodyPr/>
                    <a:lstStyle/>
                    <a:p>
                      <a:pPr algn="ctr">
                        <a:defRPr sz="3600" b="1">
                          <a:solidFill>
                            <a:srgbClr val="C00000"/>
                          </a:solidFill>
                        </a:defRPr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★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>
                          <a:solidFill>
                            <a:srgbClr val="C00000"/>
                          </a:solidFill>
                        </a:rPr>
                        <a:t>Embrace challenges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5237">
                <a:tc>
                  <a:txBody>
                    <a:bodyPr/>
                    <a:lstStyle/>
                    <a:p>
                      <a:pPr algn="ctr">
                        <a:defRPr sz="3600" b="1">
                          <a:solidFill>
                            <a:srgbClr val="C00000"/>
                          </a:solidFill>
                        </a:defRPr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★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>
                          <a:solidFill>
                            <a:srgbClr val="C00000"/>
                          </a:solidFill>
                        </a:rPr>
                        <a:t>Persist in the face of setbacks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algn="ctr">
                        <a:defRPr sz="3600" b="1">
                          <a:solidFill>
                            <a:srgbClr val="C00000"/>
                          </a:solidFill>
                        </a:defRPr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★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>
                          <a:solidFill>
                            <a:srgbClr val="C00000"/>
                          </a:solidFill>
                        </a:rPr>
                        <a:t>See effort as the path to mastery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5237">
                <a:tc>
                  <a:txBody>
                    <a:bodyPr/>
                    <a:lstStyle/>
                    <a:p>
                      <a:pPr algn="ctr">
                        <a:defRPr sz="3600" b="1">
                          <a:solidFill>
                            <a:srgbClr val="C00000"/>
                          </a:solidFill>
                        </a:defRPr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★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>
                          <a:solidFill>
                            <a:srgbClr val="C00000"/>
                          </a:solidFill>
                        </a:rPr>
                        <a:t>Learn from criticism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algn="ctr">
                        <a:defRPr sz="3600" b="1">
                          <a:solidFill>
                            <a:srgbClr val="C00000"/>
                          </a:solidFill>
                        </a:defRPr>
                      </a:pPr>
                      <a:r>
                        <a:rPr b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★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>
                          <a:solidFill>
                            <a:srgbClr val="C00000"/>
                          </a:solidFill>
                        </a:rPr>
                        <a:t>Be inspired by the success of others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6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5062" y="333375"/>
            <a:ext cx="2592388" cy="1943100"/>
          </a:xfrm>
          <a:prstGeom prst="rect">
            <a:avLst/>
          </a:prstGeom>
          <a:ln w="50800">
            <a:solidFill>
              <a:srgbClr val="000000"/>
            </a:solidFill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Table 79"/>
          <p:cNvGraphicFramePr/>
          <p:nvPr/>
        </p:nvGraphicFramePr>
        <p:xfrm>
          <a:off x="92075" y="260350"/>
          <a:ext cx="9051924" cy="62629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63587"/>
                <a:gridCol w="8288337"/>
              </a:tblGrid>
              <a:tr h="10445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400" b="1"/>
                        <a:t>1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Your strongest subjects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429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400" b="1"/>
                        <a:t>2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The subjects that require improvement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400" b="1"/>
                        <a:t>3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Barriers to your learning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ctr">
                        <a:defRPr sz="4400" b="1"/>
                      </a:pPr>
                      <a:endParaRPr/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For example, do you find it difficult to memorize and use key words?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400" b="1"/>
                        <a:t>4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Actions that will help to fulfil your potential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141412">
                <a:tc>
                  <a:txBody>
                    <a:bodyPr/>
                    <a:lstStyle/>
                    <a:p>
                      <a:pPr algn="ctr">
                        <a:defRPr sz="3200" b="1"/>
                      </a:pPr>
                      <a:endParaRPr/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For example, do you need to improve the </a:t>
                      </a:r>
                    </a:p>
                    <a:p>
                      <a:pPr algn="l">
                        <a:defRPr sz="2800"/>
                      </a:pPr>
                      <a:r>
                        <a:t>technical accuracy of your writing?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0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1" y="0"/>
            <a:ext cx="9144002" cy="2565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3" name="image.png"/>
          <p:cNvPicPr>
            <a:picLocks noChangeAspect="1"/>
          </p:cNvPicPr>
          <p:nvPr/>
        </p:nvPicPr>
        <p:blipFill>
          <a:blip r:embed="rId2">
            <a:extLst/>
          </a:blip>
          <a:srcRect l="11010" t="58332" r="22810" b="31875"/>
          <a:stretch>
            <a:fillRect/>
          </a:stretch>
        </p:blipFill>
        <p:spPr>
          <a:xfrm>
            <a:off x="107950" y="333375"/>
            <a:ext cx="8785225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.png"/>
          <p:cNvPicPr>
            <a:picLocks noChangeAspect="1"/>
          </p:cNvPicPr>
          <p:nvPr/>
        </p:nvPicPr>
        <p:blipFill>
          <a:blip r:embed="rId3">
            <a:extLst/>
          </a:blip>
          <a:srcRect l="10760" t="58125" r="41331" b="32292"/>
          <a:stretch>
            <a:fillRect/>
          </a:stretch>
        </p:blipFill>
        <p:spPr>
          <a:xfrm>
            <a:off x="131762" y="1412874"/>
            <a:ext cx="6480176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 flipH="1" flipV="1">
            <a:off x="-1" y="2565399"/>
            <a:ext cx="9144002" cy="2"/>
          </a:xfrm>
          <a:prstGeom prst="line">
            <a:avLst/>
          </a:prstGeom>
          <a:ln w="889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Shape 86"/>
          <p:cNvSpPr/>
          <p:nvPr/>
        </p:nvSpPr>
        <p:spPr>
          <a:xfrm rot="21326746">
            <a:off x="6832317" y="1277831"/>
            <a:ext cx="2125664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★★★</a:t>
            </a:r>
          </a:p>
        </p:txBody>
      </p:sp>
      <p:graphicFrame>
        <p:nvGraphicFramePr>
          <p:cNvPr id="87" name="Table 87"/>
          <p:cNvGraphicFramePr/>
          <p:nvPr/>
        </p:nvGraphicFramePr>
        <p:xfrm>
          <a:off x="0" y="2565400"/>
          <a:ext cx="9143999" cy="42925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00112"/>
                <a:gridCol w="8243887"/>
              </a:tblGrid>
              <a:tr h="14303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1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What is a growth mindset?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2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How can developing a growth mindset set help me?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4303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solidFill>
                            <a:srgbClr val="C00000"/>
                          </a:solidFill>
                        </a:rPr>
                        <a:t>What do I need to do next?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8" name="image.png"/>
          <p:cNvPicPr>
            <a:picLocks noChangeAspect="1"/>
          </p:cNvPicPr>
          <p:nvPr/>
        </p:nvPicPr>
        <p:blipFill>
          <a:blip r:embed="rId4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79387" y="333375"/>
            <a:ext cx="8964613" cy="345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600" b="1"/>
            </a:pPr>
            <a:r>
              <a:t>Ahead of you, you will face many challenges.  Developing a </a:t>
            </a:r>
            <a:r>
              <a:rPr>
                <a:solidFill>
                  <a:srgbClr val="C00000"/>
                </a:solidFill>
              </a:rPr>
              <a:t>growth mindset</a:t>
            </a:r>
            <a:r>
              <a:t> will be an important factor in enabling you to succeed.</a:t>
            </a:r>
          </a:p>
        </p:txBody>
      </p:sp>
      <p:pic>
        <p:nvPicPr>
          <p:cNvPr id="91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79387" y="333375"/>
            <a:ext cx="8964613" cy="614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600" b="1"/>
            </a:pPr>
            <a:r>
              <a:t>I want you to have another go at creating an origami penguin, but this time you’ll have instructions.  </a:t>
            </a:r>
          </a:p>
          <a:p>
            <a:pPr>
              <a:defRPr sz="4600" b="1">
                <a:solidFill>
                  <a:srgbClr val="C00000"/>
                </a:solidFill>
              </a:defRPr>
            </a:pPr>
            <a:r>
              <a:t>I want the penguin to be a reminder to you that, over time and with a  bit of help and a positive attitude, everyone can achieve success.</a:t>
            </a:r>
          </a:p>
        </p:txBody>
      </p:sp>
      <p:pic>
        <p:nvPicPr>
          <p:cNvPr id="94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rupoetor.org/wp-content/uploads/2017/05/how-to-make-an-origami-penguin-dollar-astro-politics-penguin-origami-money-penguin-origami-owl-char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b="10489"/>
          <a:stretch/>
        </p:blipFill>
        <p:spPr bwMode="auto">
          <a:xfrm>
            <a:off x="1524000" y="287158"/>
            <a:ext cx="6172200" cy="63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890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nspirational-quote-failure1.jpg" descr="https://detroitbc.files.wordpress.com/2013/09/inspirational-quote-failure1.jpg"/>
          <p:cNvPicPr>
            <a:picLocks noChangeAspect="1"/>
          </p:cNvPicPr>
          <p:nvPr/>
        </p:nvPicPr>
        <p:blipFill>
          <a:blip r:embed="rId2">
            <a:extLst/>
          </a:blip>
          <a:srcRect l="5967" r="1179" b="3990"/>
          <a:stretch>
            <a:fillRect/>
          </a:stretch>
        </p:blipFill>
        <p:spPr>
          <a:xfrm>
            <a:off x="0" y="-31750"/>
            <a:ext cx="9144000" cy="688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1" y="0"/>
            <a:ext cx="9144002" cy="2565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" name="image.png"/>
          <p:cNvPicPr>
            <a:picLocks noChangeAspect="1"/>
          </p:cNvPicPr>
          <p:nvPr/>
        </p:nvPicPr>
        <p:blipFill>
          <a:blip r:embed="rId2">
            <a:extLst/>
          </a:blip>
          <a:srcRect l="11010" t="58332" r="22810" b="31875"/>
          <a:stretch>
            <a:fillRect/>
          </a:stretch>
        </p:blipFill>
        <p:spPr>
          <a:xfrm>
            <a:off x="107950" y="333375"/>
            <a:ext cx="8785225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png"/>
          <p:cNvPicPr>
            <a:picLocks noChangeAspect="1"/>
          </p:cNvPicPr>
          <p:nvPr/>
        </p:nvPicPr>
        <p:blipFill>
          <a:blip r:embed="rId3">
            <a:extLst/>
          </a:blip>
          <a:srcRect l="10760" t="58125" r="41331" b="32292"/>
          <a:stretch>
            <a:fillRect/>
          </a:stretch>
        </p:blipFill>
        <p:spPr>
          <a:xfrm>
            <a:off x="131762" y="1412874"/>
            <a:ext cx="6480176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 flipH="1" flipV="1">
            <a:off x="-1" y="2565399"/>
            <a:ext cx="9144002" cy="2"/>
          </a:xfrm>
          <a:prstGeom prst="line">
            <a:avLst/>
          </a:prstGeom>
          <a:ln w="889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 rot="21326746">
            <a:off x="6832317" y="1277831"/>
            <a:ext cx="2125664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★★★</a:t>
            </a:r>
          </a:p>
        </p:txBody>
      </p:sp>
      <p:graphicFrame>
        <p:nvGraphicFramePr>
          <p:cNvPr id="25" name="Table 25"/>
          <p:cNvGraphicFramePr/>
          <p:nvPr/>
        </p:nvGraphicFramePr>
        <p:xfrm>
          <a:off x="0" y="2565400"/>
          <a:ext cx="9143999" cy="42925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00112"/>
                <a:gridCol w="8243887"/>
              </a:tblGrid>
              <a:tr h="14303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1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What is a growth mindset?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2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How can developing a growth mindset help me?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4303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3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What do I need to do next?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6" name="image.png"/>
          <p:cNvPicPr>
            <a:picLocks noChangeAspect="1"/>
          </p:cNvPicPr>
          <p:nvPr/>
        </p:nvPicPr>
        <p:blipFill>
          <a:blip r:embed="rId4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7880350" y="492125"/>
            <a:ext cx="8937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8402637" y="1622425"/>
            <a:ext cx="7413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98475" y="5661025"/>
            <a:ext cx="3241675" cy="0"/>
          </a:xfrm>
          <a:prstGeom prst="line">
            <a:avLst/>
          </a:prstGeom>
          <a:ln w="889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79387" y="631825"/>
            <a:ext cx="4176713" cy="547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600" b="1"/>
            </a:lvl1pPr>
          </a:lstStyle>
          <a:p>
            <a:r>
              <a:t>Your challenge is to create an origami penguin from the sheet of paper in front you.  Good luck!</a:t>
            </a:r>
          </a:p>
        </p:txBody>
      </p:sp>
      <p:pic>
        <p:nvPicPr>
          <p:cNvPr id="32" name="IMG_2795.jpeg" descr="Z:\Downloads\IMG_279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 flipV="1">
            <a:off x="4500562" y="-1"/>
            <a:ext cx="1" cy="6858001"/>
          </a:xfrm>
          <a:prstGeom prst="line">
            <a:avLst/>
          </a:prstGeom>
          <a:ln w="889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7596187" y="473075"/>
            <a:ext cx="8937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042275" y="1773237"/>
            <a:ext cx="8937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880350" y="492125"/>
            <a:ext cx="8937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402637" y="1622425"/>
            <a:ext cx="7413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" name="paper-scrunched.jpg" descr="http://propertymortgageinvestment.com/wp-content/uploads/2011/05/paper-scrunch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2295525"/>
            <a:ext cx="3527425" cy="384492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34925" y="188912"/>
            <a:ext cx="4537075" cy="254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600" b="1"/>
            </a:lvl1pPr>
          </a:lstStyle>
          <a:p>
            <a:r>
              <a:t>?</a:t>
            </a:r>
          </a:p>
        </p:txBody>
      </p:sp>
      <p:sp>
        <p:nvSpPr>
          <p:cNvPr id="41" name="Shape 41"/>
          <p:cNvSpPr/>
          <p:nvPr/>
        </p:nvSpPr>
        <p:spPr>
          <a:xfrm>
            <a:off x="7880350" y="492125"/>
            <a:ext cx="8937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402637" y="1622425"/>
            <a:ext cx="741363" cy="130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" name="IMG_2795.jpeg" descr="Z:\Downloads\IMG_279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 flipV="1">
            <a:off x="4500562" y="-1"/>
            <a:ext cx="1" cy="6858001"/>
          </a:xfrm>
          <a:prstGeom prst="line">
            <a:avLst/>
          </a:prstGeom>
          <a:ln w="889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79387" y="333375"/>
            <a:ext cx="8964613" cy="48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600" b="1"/>
            </a:pPr>
            <a:r>
              <a:t>Did you give up immediately?</a:t>
            </a:r>
          </a:p>
          <a:p>
            <a:pPr>
              <a:defRPr sz="4600" b="1"/>
            </a:pPr>
            <a:endParaRPr/>
          </a:p>
          <a:p>
            <a:pPr>
              <a:defRPr sz="4600" b="1"/>
            </a:pPr>
            <a:r>
              <a:t>Did you try and then give up?</a:t>
            </a:r>
          </a:p>
          <a:p>
            <a:pPr>
              <a:defRPr sz="4600" b="1"/>
            </a:pPr>
            <a:endParaRPr/>
          </a:p>
          <a:p>
            <a:pPr>
              <a:defRPr sz="4600" b="1"/>
            </a:pPr>
            <a:r>
              <a:t>Did you expect to fail?</a:t>
            </a:r>
          </a:p>
          <a:p>
            <a:pPr>
              <a:defRPr sz="4600" b="1"/>
            </a:pPr>
            <a:endParaRPr/>
          </a:p>
          <a:p>
            <a:pPr>
              <a:defRPr sz="4600" b="1"/>
            </a:pPr>
            <a:r>
              <a:t>Did you expect to succeed?</a:t>
            </a:r>
          </a:p>
        </p:txBody>
      </p:sp>
      <p:pic>
        <p:nvPicPr>
          <p:cNvPr id="47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" y="0"/>
            <a:ext cx="9144002" cy="2565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image.png"/>
          <p:cNvPicPr>
            <a:picLocks noChangeAspect="1"/>
          </p:cNvPicPr>
          <p:nvPr/>
        </p:nvPicPr>
        <p:blipFill>
          <a:blip r:embed="rId2">
            <a:extLst/>
          </a:blip>
          <a:srcRect l="11010" t="58332" r="22810" b="31875"/>
          <a:stretch>
            <a:fillRect/>
          </a:stretch>
        </p:blipFill>
        <p:spPr>
          <a:xfrm>
            <a:off x="107950" y="333375"/>
            <a:ext cx="8785225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/>
          <p:cNvPicPr>
            <a:picLocks noChangeAspect="1"/>
          </p:cNvPicPr>
          <p:nvPr/>
        </p:nvPicPr>
        <p:blipFill>
          <a:blip r:embed="rId3">
            <a:extLst/>
          </a:blip>
          <a:srcRect l="10760" t="58125" r="41331" b="32292"/>
          <a:stretch>
            <a:fillRect/>
          </a:stretch>
        </p:blipFill>
        <p:spPr>
          <a:xfrm>
            <a:off x="131762" y="1412874"/>
            <a:ext cx="6480176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 flipH="1" flipV="1">
            <a:off x="-1" y="2565399"/>
            <a:ext cx="9144002" cy="2"/>
          </a:xfrm>
          <a:prstGeom prst="line">
            <a:avLst/>
          </a:prstGeom>
          <a:ln w="889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" name="Shape 53"/>
          <p:cNvSpPr/>
          <p:nvPr/>
        </p:nvSpPr>
        <p:spPr>
          <a:xfrm rot="21326746">
            <a:off x="6832317" y="1277831"/>
            <a:ext cx="2125664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★★★</a:t>
            </a:r>
          </a:p>
        </p:txBody>
      </p:sp>
      <p:graphicFrame>
        <p:nvGraphicFramePr>
          <p:cNvPr id="54" name="Table 54"/>
          <p:cNvGraphicFramePr/>
          <p:nvPr/>
        </p:nvGraphicFramePr>
        <p:xfrm>
          <a:off x="0" y="2852737"/>
          <a:ext cx="9143999" cy="400526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00112"/>
                <a:gridCol w="8243887"/>
              </a:tblGrid>
              <a:tr h="13350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solidFill>
                            <a:srgbClr val="C00000"/>
                          </a:solidFill>
                        </a:rPr>
                        <a:t>What is a growth mindset?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3350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2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How can developing a growth mindset set help me?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3350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3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What do I need to do next?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" name="image.png"/>
          <p:cNvPicPr>
            <a:picLocks noChangeAspect="1"/>
          </p:cNvPicPr>
          <p:nvPr/>
        </p:nvPicPr>
        <p:blipFill>
          <a:blip r:embed="rId4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79387" y="333375"/>
            <a:ext cx="8964613" cy="278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600" b="1"/>
            </a:pPr>
            <a:r>
              <a:t>A </a:t>
            </a:r>
            <a:r>
              <a:rPr>
                <a:solidFill>
                  <a:srgbClr val="C00000"/>
                </a:solidFill>
              </a:rPr>
              <a:t>mindset</a:t>
            </a:r>
            <a:r>
              <a:t> is an attitude that determines how you will interpret and respond to situations.</a:t>
            </a:r>
          </a:p>
        </p:txBody>
      </p:sp>
      <p:pic>
        <p:nvPicPr>
          <p:cNvPr id="58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79387" y="333375"/>
            <a:ext cx="8964613" cy="345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600" b="1"/>
            </a:pPr>
            <a:r>
              <a:t>A </a:t>
            </a:r>
            <a:r>
              <a:rPr>
                <a:solidFill>
                  <a:srgbClr val="C00000"/>
                </a:solidFill>
              </a:rPr>
              <a:t>growth mindset </a:t>
            </a:r>
            <a:r>
              <a:t>is characterized by the belief that skills and abilities can be developed over time, through dedication and hard work.</a:t>
            </a:r>
          </a:p>
        </p:txBody>
      </p:sp>
      <p:pic>
        <p:nvPicPr>
          <p:cNvPr id="61" name="image.png"/>
          <p:cNvPicPr>
            <a:picLocks noChangeAspect="1"/>
          </p:cNvPicPr>
          <p:nvPr/>
        </p:nvPicPr>
        <p:blipFill>
          <a:blip r:embed="rId2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1" y="0"/>
            <a:ext cx="9144002" cy="2565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4" name="image.png"/>
          <p:cNvPicPr>
            <a:picLocks noChangeAspect="1"/>
          </p:cNvPicPr>
          <p:nvPr/>
        </p:nvPicPr>
        <p:blipFill>
          <a:blip r:embed="rId2">
            <a:extLst/>
          </a:blip>
          <a:srcRect l="11010" t="58332" r="22810" b="31875"/>
          <a:stretch>
            <a:fillRect/>
          </a:stretch>
        </p:blipFill>
        <p:spPr>
          <a:xfrm>
            <a:off x="107950" y="333375"/>
            <a:ext cx="8785225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png"/>
          <p:cNvPicPr>
            <a:picLocks noChangeAspect="1"/>
          </p:cNvPicPr>
          <p:nvPr/>
        </p:nvPicPr>
        <p:blipFill>
          <a:blip r:embed="rId3">
            <a:extLst/>
          </a:blip>
          <a:srcRect l="10760" t="58125" r="41331" b="32292"/>
          <a:stretch>
            <a:fillRect/>
          </a:stretch>
        </p:blipFill>
        <p:spPr>
          <a:xfrm>
            <a:off x="131762" y="1412874"/>
            <a:ext cx="6480176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 flipH="1" flipV="1">
            <a:off x="-1" y="2565399"/>
            <a:ext cx="9144002" cy="2"/>
          </a:xfrm>
          <a:prstGeom prst="line">
            <a:avLst/>
          </a:prstGeom>
          <a:ln w="889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 rot="21326746">
            <a:off x="6832317" y="1277831"/>
            <a:ext cx="2125664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★★★</a:t>
            </a:r>
          </a:p>
        </p:txBody>
      </p:sp>
      <p:graphicFrame>
        <p:nvGraphicFramePr>
          <p:cNvPr id="68" name="Table 68"/>
          <p:cNvGraphicFramePr/>
          <p:nvPr/>
        </p:nvGraphicFramePr>
        <p:xfrm>
          <a:off x="0" y="2565400"/>
          <a:ext cx="9143999" cy="42925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00112"/>
                <a:gridCol w="8243887"/>
              </a:tblGrid>
              <a:tr h="14303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1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What is a growth mindset?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solidFill>
                            <a:srgbClr val="C00000"/>
                          </a:solidFill>
                        </a:rPr>
                        <a:t>How can developing a growth mindset set help me?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4303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800" b="1"/>
                        <a:t>3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What do I need to do next?</a:t>
                      </a:r>
                    </a:p>
                  </a:txBody>
                  <a:tcPr marL="45715" marR="45715" marT="45715" marB="4571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9" name="image.png"/>
          <p:cNvPicPr>
            <a:picLocks noChangeAspect="1"/>
          </p:cNvPicPr>
          <p:nvPr/>
        </p:nvPicPr>
        <p:blipFill>
          <a:blip r:embed="rId4">
            <a:extLst/>
          </a:blip>
          <a:srcRect l="37481" t="53958" r="52795" b="26458"/>
          <a:stretch>
            <a:fillRect/>
          </a:stretch>
        </p:blipFill>
        <p:spPr>
          <a:xfrm>
            <a:off x="7853362" y="5386387"/>
            <a:ext cx="1082676" cy="122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2_Office Theme">
  <a:themeElements>
    <a:clrScheme name="2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2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Amberly</dc:creator>
  <cp:lastModifiedBy>Wright, Amberly</cp:lastModifiedBy>
  <cp:revision>1</cp:revision>
  <dcterms:modified xsi:type="dcterms:W3CDTF">2017-08-25T12:45:27Z</dcterms:modified>
</cp:coreProperties>
</file>