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D9F868-2F1B-4A57-93A9-FA25DA292A8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04A1E8-AC57-4C7B-8B4C-E9AB94F987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apps, scholarships, and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Continue working on your applications, scholarships and </a:t>
            </a:r>
            <a:r>
              <a:rPr lang="en-US" dirty="0" err="1" smtClean="0"/>
              <a:t>fafsa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s://www.elc.edu/assets/x553890581.jpg.pagespeed.ic._uGgpXuw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62200"/>
            <a:ext cx="2971800" cy="283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</TotalTime>
  <Words>17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College apps, scholarships, and etc</vt:lpstr>
    </vt:vector>
  </TitlesOfParts>
  <Company>Fort Worth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FAFSA</dc:title>
  <dc:creator>Hartley, Megan</dc:creator>
  <cp:lastModifiedBy>Wright, Amberly</cp:lastModifiedBy>
  <cp:revision>3</cp:revision>
  <dcterms:created xsi:type="dcterms:W3CDTF">2016-10-14T13:59:51Z</dcterms:created>
  <dcterms:modified xsi:type="dcterms:W3CDTF">2017-11-03T13:15:17Z</dcterms:modified>
</cp:coreProperties>
</file>