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 autoAdjust="0"/>
    <p:restoredTop sz="83622" autoAdjust="0"/>
  </p:normalViewPr>
  <p:slideViewPr>
    <p:cSldViewPr>
      <p:cViewPr varScale="1">
        <p:scale>
          <a:sx n="60" d="100"/>
          <a:sy n="60" d="100"/>
        </p:scale>
        <p:origin x="168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336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7F8621-210C-4F77-BA5A-413A5E505BE7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F533C6-60B4-4A5D-A1A2-8FA282422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70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8FA6C-F3BD-431B-9C8E-FC1E97C27627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8989-0209-453B-82AC-BA2FD535C0A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8FA6C-F3BD-431B-9C8E-FC1E97C27627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8989-0209-453B-82AC-BA2FD535C0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8FA6C-F3BD-431B-9C8E-FC1E97C27627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8989-0209-453B-82AC-BA2FD535C0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8FA6C-F3BD-431B-9C8E-FC1E97C27627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8989-0209-453B-82AC-BA2FD535C0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8FA6C-F3BD-431B-9C8E-FC1E97C27627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8989-0209-453B-82AC-BA2FD535C0A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8FA6C-F3BD-431B-9C8E-FC1E97C27627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8989-0209-453B-82AC-BA2FD535C0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8FA6C-F3BD-431B-9C8E-FC1E97C27627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8989-0209-453B-82AC-BA2FD535C0A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8FA6C-F3BD-431B-9C8E-FC1E97C27627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8989-0209-453B-82AC-BA2FD535C0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8FA6C-F3BD-431B-9C8E-FC1E97C27627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8989-0209-453B-82AC-BA2FD535C0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8FA6C-F3BD-431B-9C8E-FC1E97C27627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8989-0209-453B-82AC-BA2FD535C0A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8FA6C-F3BD-431B-9C8E-FC1E97C27627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8989-0209-453B-82AC-BA2FD535C0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858FA6C-F3BD-431B-9C8E-FC1E97C27627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B38989-0209-453B-82AC-BA2FD535C0A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Advisory Norms and Aspirations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Day 2</a:t>
            </a:r>
          </a:p>
          <a:p>
            <a:r>
              <a:rPr lang="en-US" dirty="0"/>
              <a:t>August 22</a:t>
            </a:r>
          </a:p>
        </p:txBody>
      </p:sp>
    </p:spTree>
    <p:extLst>
      <p:ext uri="{BB962C8B-B14F-4D97-AF65-F5344CB8AC3E}">
        <p14:creationId xmlns:p14="http://schemas.microsoft.com/office/powerpoint/2010/main" val="1081367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83560"/>
            <a:ext cx="8382000" cy="4845840"/>
          </a:xfrm>
        </p:spPr>
        <p:txBody>
          <a:bodyPr>
            <a:noAutofit/>
          </a:bodyPr>
          <a:lstStyle/>
          <a:p>
            <a:r>
              <a:rPr lang="en-US" sz="4800" dirty="0"/>
              <a:t>Teachers choose an icebreaker to do as your “do now”.</a:t>
            </a:r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8001000" cy="365125"/>
          </a:xfrm>
        </p:spPr>
        <p:txBody>
          <a:bodyPr/>
          <a:lstStyle/>
          <a:p>
            <a:r>
              <a:rPr lang="en-US" sz="1400" dirty="0"/>
              <a:t>2 minutes</a:t>
            </a:r>
          </a:p>
        </p:txBody>
      </p:sp>
    </p:spTree>
    <p:extLst>
      <p:ext uri="{BB962C8B-B14F-4D97-AF65-F5344CB8AC3E}">
        <p14:creationId xmlns:p14="http://schemas.microsoft.com/office/powerpoint/2010/main" val="1689140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a Standard?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200" dirty="0"/>
              <a:t>A standard is a group’s agreement about how things will be done.</a:t>
            </a:r>
          </a:p>
          <a:p>
            <a:pPr algn="ctr">
              <a:buNone/>
            </a:pPr>
            <a:endParaRPr lang="en-US" sz="3200" dirty="0"/>
          </a:p>
          <a:p>
            <a:pPr>
              <a:buNone/>
            </a:pPr>
            <a:r>
              <a:rPr lang="en-US" sz="3200" dirty="0"/>
              <a:t>What would a standard be for…</a:t>
            </a:r>
          </a:p>
          <a:p>
            <a:pPr lvl="2"/>
            <a:r>
              <a:rPr lang="en-US" sz="2800" dirty="0"/>
              <a:t>A sports team?</a:t>
            </a:r>
          </a:p>
          <a:p>
            <a:pPr lvl="2"/>
            <a:r>
              <a:rPr lang="en-US" sz="2800" dirty="0"/>
              <a:t>Band?</a:t>
            </a:r>
          </a:p>
          <a:p>
            <a:pPr lvl="2"/>
            <a:r>
              <a:rPr lang="en-US" sz="2800" dirty="0"/>
              <a:t>Your house?</a:t>
            </a:r>
          </a:p>
        </p:txBody>
      </p:sp>
    </p:spTree>
    <p:extLst>
      <p:ext uri="{BB962C8B-B14F-4D97-AF65-F5344CB8AC3E}">
        <p14:creationId xmlns:p14="http://schemas.microsoft.com/office/powerpoint/2010/main" val="3581339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Pair Up!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Locate two other classmates who are wearing the same color clothes as you are.  </a:t>
            </a:r>
          </a:p>
          <a:p>
            <a:endParaRPr lang="en-US" sz="3200" dirty="0"/>
          </a:p>
          <a:p>
            <a:pPr algn="ctr">
              <a:buNone/>
            </a:pPr>
            <a:r>
              <a:rPr lang="en-US" sz="3200" dirty="0"/>
              <a:t>You should be forming groups of 3.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8229600" cy="365125"/>
          </a:xfrm>
        </p:spPr>
        <p:txBody>
          <a:bodyPr/>
          <a:lstStyle/>
          <a:p>
            <a:r>
              <a:rPr lang="en-US" sz="1400" dirty="0"/>
              <a:t>2 minutes</a:t>
            </a:r>
          </a:p>
        </p:txBody>
      </p:sp>
    </p:spTree>
    <p:extLst>
      <p:ext uri="{BB962C8B-B14F-4D97-AF65-F5344CB8AC3E}">
        <p14:creationId xmlns:p14="http://schemas.microsoft.com/office/powerpoint/2010/main" val="2924002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772400" cy="914400"/>
          </a:xfrm>
        </p:spPr>
        <p:txBody>
          <a:bodyPr/>
          <a:lstStyle/>
          <a:p>
            <a:r>
              <a:rPr lang="en-US" dirty="0"/>
              <a:t>Advisory 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876800"/>
          </a:xfrm>
        </p:spPr>
        <p:txBody>
          <a:bodyPr>
            <a:normAutofit/>
          </a:bodyPr>
          <a:lstStyle/>
          <a:p>
            <a:r>
              <a:rPr lang="en-US" sz="2800" dirty="0"/>
              <a:t>In your groups of three, on the piece of paper provided….</a:t>
            </a:r>
          </a:p>
          <a:p>
            <a:pPr marL="68580" indent="0">
              <a:buNone/>
            </a:pPr>
            <a:endParaRPr lang="en-US" sz="2800" dirty="0"/>
          </a:p>
          <a:p>
            <a:pPr lvl="1"/>
            <a:r>
              <a:rPr lang="en-US" sz="2800" dirty="0"/>
              <a:t>Your group should come up with 3 standards to be followed in advisory. </a:t>
            </a:r>
          </a:p>
          <a:p>
            <a:pPr marL="342900" lvl="1" indent="0">
              <a:buNone/>
            </a:pPr>
            <a:endParaRPr lang="en-US" sz="2800" dirty="0"/>
          </a:p>
          <a:p>
            <a:pPr lvl="1"/>
            <a:r>
              <a:rPr lang="en-US" sz="2800" dirty="0"/>
              <a:t>Remember these are </a:t>
            </a:r>
            <a:r>
              <a:rPr lang="en-US" sz="2800" b="1" dirty="0"/>
              <a:t>NOT</a:t>
            </a:r>
            <a:r>
              <a:rPr lang="en-US" sz="2800" dirty="0"/>
              <a:t> Rules</a:t>
            </a:r>
          </a:p>
          <a:p>
            <a:pPr lvl="2"/>
            <a:r>
              <a:rPr lang="en-US" sz="2800" dirty="0"/>
              <a:t>An example of an advisory standard could be:  </a:t>
            </a:r>
            <a:r>
              <a:rPr lang="en-US" sz="2800" i="1" dirty="0"/>
              <a:t>We will keep an open mind at all times.</a:t>
            </a:r>
          </a:p>
          <a:p>
            <a:pPr marL="454914" lvl="1" indent="0">
              <a:buNone/>
            </a:pPr>
            <a:endParaRPr lang="en-US" i="1" dirty="0"/>
          </a:p>
          <a:p>
            <a:pPr marL="454914" lvl="1" indent="0">
              <a:buNone/>
            </a:pPr>
            <a:endParaRPr lang="en-US" i="1" dirty="0"/>
          </a:p>
          <a:p>
            <a:pPr marL="454914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8229600" cy="365125"/>
          </a:xfrm>
        </p:spPr>
        <p:txBody>
          <a:bodyPr/>
          <a:lstStyle/>
          <a:p>
            <a:r>
              <a:rPr lang="en-US" sz="1400" dirty="0"/>
              <a:t>5 minutes</a:t>
            </a:r>
          </a:p>
        </p:txBody>
      </p:sp>
    </p:spTree>
    <p:extLst>
      <p:ext uri="{BB962C8B-B14F-4D97-AF65-F5344CB8AC3E}">
        <p14:creationId xmlns:p14="http://schemas.microsoft.com/office/powerpoint/2010/main" val="4204965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Share!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Now each group will share out the standards that they came up with.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8229600" cy="365125"/>
          </a:xfrm>
        </p:spPr>
        <p:txBody>
          <a:bodyPr/>
          <a:lstStyle/>
          <a:p>
            <a:r>
              <a:rPr lang="en-US" sz="1400" dirty="0"/>
              <a:t>5 minutes</a:t>
            </a:r>
          </a:p>
        </p:txBody>
      </p:sp>
    </p:spTree>
    <p:extLst>
      <p:ext uri="{BB962C8B-B14F-4D97-AF65-F5344CB8AC3E}">
        <p14:creationId xmlns:p14="http://schemas.microsoft.com/office/powerpoint/2010/main" val="438590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Pick your Best!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Now that you have heard all of the group standards, your group needs to decide on the one standard they would like to be displayed in the classroom.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8229600" cy="365125"/>
          </a:xfrm>
        </p:spPr>
        <p:txBody>
          <a:bodyPr/>
          <a:lstStyle/>
          <a:p>
            <a:r>
              <a:rPr lang="en-US" sz="1400" dirty="0"/>
              <a:t>5 minutes</a:t>
            </a:r>
          </a:p>
        </p:txBody>
      </p:sp>
    </p:spTree>
    <p:extLst>
      <p:ext uri="{BB962C8B-B14F-4D97-AF65-F5344CB8AC3E}">
        <p14:creationId xmlns:p14="http://schemas.microsoft.com/office/powerpoint/2010/main" val="1954405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Make it Official!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We are now going to write down the one standard that each group decided they wanted displayed in the classroom.</a:t>
            </a:r>
          </a:p>
          <a:p>
            <a:endParaRPr lang="en-US" sz="2800" dirty="0"/>
          </a:p>
          <a:p>
            <a:r>
              <a:rPr lang="en-US" sz="2800" dirty="0"/>
              <a:t>After all the standards are written down, each student needs to come and sign the big Post It.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8229600" cy="365125"/>
          </a:xfrm>
        </p:spPr>
        <p:txBody>
          <a:bodyPr/>
          <a:lstStyle/>
          <a:p>
            <a:r>
              <a:rPr lang="en-US" sz="1400" dirty="0"/>
              <a:t>5 minutes</a:t>
            </a:r>
          </a:p>
        </p:txBody>
      </p:sp>
    </p:spTree>
    <p:extLst>
      <p:ext uri="{BB962C8B-B14F-4D97-AF65-F5344CB8AC3E}">
        <p14:creationId xmlns:p14="http://schemas.microsoft.com/office/powerpoint/2010/main" val="479489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Aspiration Cards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907760"/>
          </a:xfrm>
        </p:spPr>
        <p:txBody>
          <a:bodyPr>
            <a:normAutofit/>
          </a:bodyPr>
          <a:lstStyle/>
          <a:p>
            <a:r>
              <a:rPr lang="en-US" dirty="0"/>
              <a:t>Now that we have decided what advisory will look like, what are we working towards?</a:t>
            </a:r>
          </a:p>
          <a:p>
            <a:r>
              <a:rPr lang="en-US" dirty="0"/>
              <a:t>Each student will be given a 4x4 square of card stock.  </a:t>
            </a:r>
          </a:p>
          <a:p>
            <a:pPr lvl="1"/>
            <a:r>
              <a:rPr lang="en-US" dirty="0"/>
              <a:t>In the center of the card stock they should complete  the following statement: </a:t>
            </a:r>
          </a:p>
          <a:p>
            <a:pPr marL="68580" indent="0">
              <a:buNone/>
            </a:pPr>
            <a:r>
              <a:rPr lang="en-US" dirty="0"/>
              <a:t>“I aspire to____________  because ________________.”</a:t>
            </a:r>
          </a:p>
          <a:p>
            <a:pPr marL="68580" indent="0">
              <a:buNone/>
            </a:pPr>
            <a:endParaRPr lang="en-US" dirty="0"/>
          </a:p>
          <a:p>
            <a:pPr lvl="1"/>
            <a:r>
              <a:rPr lang="en-US" dirty="0"/>
              <a:t>After they complete the statement they will draw that aspiration or simply decorate their card stock . </a:t>
            </a:r>
          </a:p>
          <a:p>
            <a:pPr marL="454914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8229600" cy="365125"/>
          </a:xfrm>
        </p:spPr>
        <p:txBody>
          <a:bodyPr/>
          <a:lstStyle/>
          <a:p>
            <a:r>
              <a:rPr lang="en-US" sz="1400" dirty="0"/>
              <a:t>5 minutes</a:t>
            </a:r>
          </a:p>
        </p:txBody>
      </p:sp>
    </p:spTree>
    <p:extLst>
      <p:ext uri="{BB962C8B-B14F-4D97-AF65-F5344CB8AC3E}">
        <p14:creationId xmlns:p14="http://schemas.microsoft.com/office/powerpoint/2010/main" val="1858585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492</TotalTime>
  <Words>313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Clarity</vt:lpstr>
      <vt:lpstr>Advisory Norms and Aspirations</vt:lpstr>
      <vt:lpstr>DO NOW</vt:lpstr>
      <vt:lpstr>What’s a Standard?</vt:lpstr>
      <vt:lpstr>Pair Up!</vt:lpstr>
      <vt:lpstr>Advisory Standards</vt:lpstr>
      <vt:lpstr>Let’s Share!</vt:lpstr>
      <vt:lpstr>Pick your Best!</vt:lpstr>
      <vt:lpstr>Make it Official!</vt:lpstr>
      <vt:lpstr>Aspiration Cards</vt:lpstr>
    </vt:vector>
  </TitlesOfParts>
  <Company>Fort Worth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Advisory Norms and Aspirations</dc:title>
  <dc:creator>Wright, Amberly</dc:creator>
  <cp:lastModifiedBy>Jackson, Erica</cp:lastModifiedBy>
  <cp:revision>10</cp:revision>
  <dcterms:created xsi:type="dcterms:W3CDTF">2015-08-12T20:25:35Z</dcterms:created>
  <dcterms:modified xsi:type="dcterms:W3CDTF">2017-08-10T16:21:52Z</dcterms:modified>
</cp:coreProperties>
</file>