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2" r:id="rId3"/>
    <p:sldId id="260" r:id="rId4"/>
    <p:sldId id="257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574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1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68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19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09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45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6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93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7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6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3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8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8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0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004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0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8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6CAFBCA-3A77-411F-A804-FA1ABEEEB3A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DBE9411-5556-4BD7-8CDF-E0DE0004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8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e0rTpPSwl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Setting Goals for the School Year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August 24, 2017</a:t>
            </a:r>
          </a:p>
        </p:txBody>
      </p:sp>
    </p:spTree>
    <p:extLst>
      <p:ext uri="{BB962C8B-B14F-4D97-AF65-F5344CB8AC3E}">
        <p14:creationId xmlns:p14="http://schemas.microsoft.com/office/powerpoint/2010/main" val="271679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443383067"/>
              </p:ext>
            </p:extLst>
          </p:nvPr>
        </p:nvSpPr>
        <p:spPr/>
        <p:txBody>
          <a:bodyPr/>
          <a:lstStyle/>
          <a:p>
            <a:r>
              <a:rPr lang="en-US"/>
              <a:t>Goal Setting Video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940943033"/>
              </p:ext>
            </p:extLst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https://www.youtube.com/watch?v=Pe0rTpPSwl4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2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Set Proper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good path to success  is started by proper goal setting</a:t>
            </a:r>
          </a:p>
          <a:p>
            <a:r>
              <a:rPr lang="en-US"/>
              <a:t>Goals should be positive, realistic, and achievable</a:t>
            </a:r>
          </a:p>
          <a:p>
            <a:r>
              <a:rPr lang="en-US"/>
              <a:t>Don’t be scared to push yourself and set a goal that is going to be difficult, but also be sure that your are realistic and can be achieved</a:t>
            </a:r>
          </a:p>
          <a:p>
            <a:r>
              <a:rPr lang="en-US"/>
              <a:t>Set short term (within a month), mid term (two to six months), and long term (six months and beyond) goals.  </a:t>
            </a:r>
          </a:p>
        </p:txBody>
      </p:sp>
    </p:spTree>
    <p:extLst>
      <p:ext uri="{BB962C8B-B14F-4D97-AF65-F5344CB8AC3E}">
        <p14:creationId xmlns:p14="http://schemas.microsoft.com/office/powerpoint/2010/main" val="387140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you want to accomplish?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592947"/>
            <a:ext cx="10018713" cy="3756338"/>
          </a:xfrm>
        </p:spPr>
        <p:txBody>
          <a:bodyPr>
            <a:normAutofit/>
          </a:bodyPr>
          <a:lstStyle/>
          <a:p>
            <a:r>
              <a:rPr lang="en-US"/>
              <a:t>Think of at least five things you would like to accomplish this school year (in school and out)</a:t>
            </a:r>
          </a:p>
          <a:p>
            <a:r>
              <a:rPr lang="en-US"/>
              <a:t>Examples could include:</a:t>
            </a:r>
          </a:p>
          <a:p>
            <a:pPr lvl="1"/>
            <a:r>
              <a:rPr lang="en-US"/>
              <a:t>Finishing the year in the top 10% of your class</a:t>
            </a:r>
          </a:p>
          <a:p>
            <a:pPr lvl="1"/>
            <a:r>
              <a:rPr lang="en-US"/>
              <a:t>Get a job</a:t>
            </a:r>
          </a:p>
          <a:p>
            <a:pPr lvl="1"/>
            <a:r>
              <a:rPr lang="en-US"/>
              <a:t>Get all A’s and B’s in the first six weeks</a:t>
            </a:r>
          </a:p>
          <a:p>
            <a:pPr lvl="1"/>
            <a:r>
              <a:rPr lang="en-US"/>
              <a:t>Avoid Attendance Recovery</a:t>
            </a:r>
          </a:p>
          <a:p>
            <a:pPr lvl="1"/>
            <a:r>
              <a:rPr lang="en-US"/>
              <a:t>Win the Homecoming Hallway Decorating Contest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80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Share your goals with the class one student at a time</a:t>
            </a:r>
          </a:p>
        </p:txBody>
      </p:sp>
    </p:spTree>
    <p:extLst>
      <p:ext uri="{BB962C8B-B14F-4D97-AF65-F5344CB8AC3E}">
        <p14:creationId xmlns:p14="http://schemas.microsoft.com/office/powerpoint/2010/main" val="1418693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Organize Your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 a piece of paper organize your goals by date.</a:t>
            </a:r>
          </a:p>
          <a:p>
            <a:r>
              <a:rPr lang="en-US"/>
              <a:t>For example:</a:t>
            </a:r>
          </a:p>
          <a:p>
            <a:pPr lvl="1"/>
            <a:r>
              <a:rPr lang="en-US"/>
              <a:t>I want to complete ______________________ by September 15</a:t>
            </a:r>
            <a:r>
              <a:rPr lang="en-US" baseline="30000"/>
              <a:t>th</a:t>
            </a:r>
            <a:endParaRPr lang="en-US"/>
          </a:p>
          <a:p>
            <a:pPr lvl="1"/>
            <a:r>
              <a:rPr lang="en-US"/>
              <a:t>I want to complete ______________________ by the end of the first semester</a:t>
            </a:r>
          </a:p>
          <a:p>
            <a:pPr lvl="1"/>
            <a:r>
              <a:rPr lang="en-US"/>
              <a:t>I want to complete ______________________ by the end of the school year</a:t>
            </a:r>
          </a:p>
        </p:txBody>
      </p:sp>
    </p:spTree>
    <p:extLst>
      <p:ext uri="{BB962C8B-B14F-4D97-AF65-F5344CB8AC3E}">
        <p14:creationId xmlns:p14="http://schemas.microsoft.com/office/powerpoint/2010/main" val="294227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Your Goals Away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Put your list of goals somewhere safe (a folder, binder, </a:t>
            </a:r>
            <a:r>
              <a:rPr lang="en-US" err="1"/>
              <a:t>etc</a:t>
            </a:r>
            <a:r>
              <a:rPr lang="en-US"/>
              <a:t>…) where you can find them to revisit them later.  </a:t>
            </a:r>
          </a:p>
          <a:p>
            <a:r>
              <a:rPr lang="en-US"/>
              <a:t>If you think you will lose your piece of paper then at least take a picture of it for your records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57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Parallax</vt:lpstr>
      <vt:lpstr>Setting Goals for the School Year</vt:lpstr>
      <vt:lpstr>Goal Setting Video </vt:lpstr>
      <vt:lpstr>How to Set Proper Goals</vt:lpstr>
      <vt:lpstr>What do you want to accomplish?</vt:lpstr>
      <vt:lpstr>Share Out</vt:lpstr>
      <vt:lpstr>Organize Your Goals</vt:lpstr>
      <vt:lpstr>File Your Goals Away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Goals for the School Year</dc:title>
  <cp:revision>1</cp:revision>
  <dcterms:modified xsi:type="dcterms:W3CDTF">2017-08-15T14:26:51Z</dcterms:modified>
</cp:coreProperties>
</file>