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4CcftJx9EO4Gzslu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 week is Homecoming!!!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10396882" cy="1151965"/>
          </a:xfrm>
        </p:spPr>
        <p:txBody>
          <a:bodyPr/>
          <a:lstStyle/>
          <a:p>
            <a:r>
              <a:rPr lang="en-US"/>
              <a:t>HOMECOMING DRESS UP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95425"/>
            <a:ext cx="10394950" cy="40626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MONDAY:                 CHARACTER DAY    </a:t>
            </a:r>
          </a:p>
          <a:p>
            <a:pPr marL="0" indent="0">
              <a:buNone/>
            </a:pPr>
            <a:r>
              <a:rPr lang="en-US"/>
              <a:t>                                    </a:t>
            </a:r>
            <a:r>
              <a:rPr lang="en-US">
                <a:solidFill>
                  <a:srgbClr val="F15151"/>
                </a:solidFill>
              </a:rPr>
              <a:t>DRESS AS YOUR FAVORITE CHARACTER FROM TV, MOVIES, AND BOOK</a:t>
            </a:r>
            <a:r>
              <a:rPr lang="en-US"/>
              <a:t>S</a:t>
            </a:r>
          </a:p>
          <a:p>
            <a:pPr marL="0" indent="0">
              <a:buNone/>
            </a:pPr>
            <a:r>
              <a:rPr lang="en-US"/>
              <a:t>TUESDAY:                HAWAIIAN DAY</a:t>
            </a:r>
          </a:p>
          <a:p>
            <a:pPr marL="0" indent="0">
              <a:buNone/>
            </a:pPr>
            <a:r>
              <a:rPr lang="en-US"/>
              <a:t>                                  </a:t>
            </a:r>
            <a:r>
              <a:rPr lang="en-US">
                <a:solidFill>
                  <a:srgbClr val="F15151"/>
                </a:solidFill>
              </a:rPr>
              <a:t>  WEAR YOUR BEST HAWAIIAN ATTIRE</a:t>
            </a:r>
          </a:p>
          <a:p>
            <a:pPr marL="0" indent="0">
              <a:buNone/>
            </a:pPr>
            <a:r>
              <a:rPr lang="en-US"/>
              <a:t>WEDNESDAY:        WACKY TACKY DAY</a:t>
            </a:r>
          </a:p>
          <a:p>
            <a:pPr marL="0" indent="0">
              <a:buNone/>
            </a:pPr>
            <a:r>
              <a:rPr lang="en-US"/>
              <a:t>                                    </a:t>
            </a:r>
            <a:r>
              <a:rPr lang="en-US">
                <a:solidFill>
                  <a:srgbClr val="F15151"/>
                </a:solidFill>
              </a:rPr>
              <a:t>WEAR YOUR WACKIEST AND TACKIEST OUTFIT</a:t>
            </a:r>
            <a:endParaRPr>
              <a:solidFill>
                <a:srgbClr val="F15151"/>
              </a:solidFill>
            </a:endParaRPr>
          </a:p>
          <a:p>
            <a:pPr marL="0" indent="0">
              <a:buNone/>
            </a:pPr>
            <a:r>
              <a:rPr lang="en-US"/>
              <a:t>THURSDAY:            THROWBACK THURSDAY</a:t>
            </a:r>
          </a:p>
          <a:p>
            <a:pPr marL="0" indent="0">
              <a:buNone/>
            </a:pPr>
            <a:r>
              <a:rPr lang="en-US"/>
              <a:t>                                    </a:t>
            </a:r>
            <a:r>
              <a:rPr lang="en-US">
                <a:solidFill>
                  <a:srgbClr val="F15151"/>
                </a:solidFill>
              </a:rPr>
              <a:t> DRESS IN YOUR FAVORITE DECADES ATTIRE</a:t>
            </a:r>
          </a:p>
          <a:p>
            <a:pPr marL="0" indent="0">
              <a:buNone/>
            </a:pPr>
            <a:r>
              <a:rPr lang="en-US"/>
              <a:t>FRIDAY:                    SPIRIT DAY</a:t>
            </a:r>
          </a:p>
          <a:p>
            <a:pPr marL="0" indent="0">
              <a:buNone/>
            </a:pPr>
            <a:r>
              <a:rPr lang="en-US"/>
              <a:t>                                    </a:t>
            </a:r>
            <a:r>
              <a:rPr lang="en-US">
                <a:solidFill>
                  <a:srgbClr val="F15151"/>
                </a:solidFill>
              </a:rPr>
              <a:t>WEAR YOUR SPIRIT SHIRT</a:t>
            </a:r>
            <a:endParaRPr>
              <a:solidFill>
                <a:srgbClr val="F15151"/>
              </a:solidFill>
            </a:endParaRPr>
          </a:p>
          <a:p>
            <a:endParaRPr lang="en-US"/>
          </a:p>
        </p:txBody>
      </p:sp>
      <p:pic>
        <p:nvPicPr>
          <p:cNvPr id="4" name="Picture 4" descr="108271024-56a9fe113df78cf772abf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3361055"/>
            <a:ext cx="2743200" cy="1828800"/>
          </a:xfrm>
          <a:prstGeom prst="rect">
            <a:avLst/>
          </a:prstGeom>
        </p:spPr>
      </p:pic>
      <p:pic>
        <p:nvPicPr>
          <p:cNvPr id="6" name="Picture 6" descr="Screen Shot 2017-09-14 at 8.10.3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1495425"/>
            <a:ext cx="27432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12th </a:t>
            </a:r>
            <a:r>
              <a:rPr lang="en-US" dirty="0"/>
              <a:t>grade court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TEACHERS PLEASE HAVE YOUR STUDENTS COMPLETE THE FORM. </a:t>
            </a:r>
          </a:p>
          <a:p>
            <a:pPr marL="0" indent="0">
              <a:buNone/>
            </a:pPr>
            <a:r>
              <a:rPr lang="en-US" dirty="0"/>
              <a:t>ONE PER PERSON</a:t>
            </a:r>
            <a:endParaRPr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goo.gl/forms/4CcftJx9EO4Gzslu2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Check your grades on focus</a:t>
            </a:r>
          </a:p>
          <a:p>
            <a:r>
              <a:rPr lang="en-US"/>
              <a:t>IF you are failing or have questions about a grade, email your teacher and CC your advisory teacher</a:t>
            </a:r>
          </a:p>
        </p:txBody>
      </p:sp>
    </p:spTree>
    <p:extLst>
      <p:ext uri="{BB962C8B-B14F-4D97-AF65-F5344CB8AC3E}">
        <p14:creationId xmlns:p14="http://schemas.microsoft.com/office/powerpoint/2010/main" val="3027144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Custom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Main Event</vt:lpstr>
      <vt:lpstr>Next week is Homecoming!!!</vt:lpstr>
      <vt:lpstr>HOMECOMING DRESS UP DAYS</vt:lpstr>
      <vt:lpstr>12th grade court voting</vt:lpstr>
      <vt:lpstr>Grade check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week is Homecoming!!!</dc:title>
  <dc:creator>David Steel</dc:creator>
  <cp:lastModifiedBy>davidstee</cp:lastModifiedBy>
  <cp:revision>3</cp:revision>
  <dcterms:modified xsi:type="dcterms:W3CDTF">2017-09-15T01:40:11Z</dcterms:modified>
</cp:coreProperties>
</file>