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/" TargetMode="External"/><Relationship Id="rId2" Type="http://schemas.openxmlformats.org/officeDocument/2006/relationships/hyperlink" Target="http://www.ac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SAT vs. ACT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667" y="3809998"/>
            <a:ext cx="9708444" cy="1371599"/>
          </a:xfrm>
        </p:spPr>
        <p:txBody>
          <a:bodyPr/>
          <a:lstStyle/>
          <a:p>
            <a:r>
              <a:rPr lang="en-US" dirty="0"/>
              <a:t>What are the similarities and differences between the SAT and ACT?</a:t>
            </a:r>
          </a:p>
        </p:txBody>
      </p:sp>
    </p:spTree>
    <p:extLst>
      <p:ext uri="{BB962C8B-B14F-4D97-AF65-F5344CB8AC3E}">
        <p14:creationId xmlns:p14="http://schemas.microsoft.com/office/powerpoint/2010/main" val="63896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 Second Expert </a:t>
            </a:r>
            <a:br>
              <a:rPr lang="en-US" dirty="0"/>
            </a:br>
            <a:r>
              <a:rPr lang="en-US" dirty="0"/>
              <a:t>Prompt:  The SAT and ACT Tests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8017555"/>
              </p:ext>
            </p:extLst>
          </p:nvPr>
        </p:nvGraphicFramePr>
        <p:xfrm>
          <a:off x="914400" y="2551289"/>
          <a:ext cx="4267200" cy="3939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778">
                  <a:extLst>
                    <a:ext uri="{9D8B030D-6E8A-4147-A177-3AD203B41FA5}">
                      <a16:colId xmlns:a16="http://schemas.microsoft.com/office/drawing/2014/main" val="1485200090"/>
                    </a:ext>
                  </a:extLst>
                </a:gridCol>
                <a:gridCol w="2009422">
                  <a:extLst>
                    <a:ext uri="{9D8B030D-6E8A-4147-A177-3AD203B41FA5}">
                      <a16:colId xmlns:a16="http://schemas.microsoft.com/office/drawing/2014/main" val="3057738033"/>
                    </a:ext>
                  </a:extLst>
                </a:gridCol>
              </a:tblGrid>
              <a:tr h="1930621">
                <a:tc>
                  <a:txBody>
                    <a:bodyPr/>
                    <a:lstStyle/>
                    <a:p>
                      <a:r>
                        <a:rPr lang="en-US" dirty="0"/>
                        <a:t>What do I know about this topic?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new</a:t>
                      </a:r>
                      <a:r>
                        <a:rPr lang="en-US" baseline="0" dirty="0"/>
                        <a:t> knowledge or understanding have I gained from listening from my partner?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447204"/>
                  </a:ext>
                </a:extLst>
              </a:tr>
              <a:tr h="20092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76663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34755" y="2757017"/>
            <a:ext cx="56557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Directions: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 a sheet of notebook paper draw the chart on the left and complete the first column.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Stand and find a partner.  Remain standing.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One person shares their thoughts about the topic while the other listens.  You have 30 seconds to share.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listener will then summarize what they heard.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Reverse roles and repeat the process.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Record what you learned in the second column. 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1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the SAT and ACT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Pairs review the SAT and ACT Tests</a:t>
            </a:r>
          </a:p>
          <a:p>
            <a:pPr lvl="1"/>
            <a:r>
              <a:rPr lang="en-US" dirty="0">
                <a:hlinkClick r:id="rId2"/>
              </a:rPr>
              <a:t>www.act.org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www.collegeboard.org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Construct a Venn Diagram over the information found about the SAT and ACT tests.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900" i="1" dirty="0"/>
              <a:t>If time Allows:  after groups have complete Venn Diagrams make one big Venn Diagram as a class.  </a:t>
            </a:r>
          </a:p>
        </p:txBody>
      </p:sp>
    </p:spTree>
    <p:extLst>
      <p:ext uri="{BB962C8B-B14F-4D97-AF65-F5344CB8AC3E}">
        <p14:creationId xmlns:p14="http://schemas.microsoft.com/office/powerpoint/2010/main" val="194239261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</TotalTime>
  <Words>165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Droplet</vt:lpstr>
      <vt:lpstr>SAT vs. ACT </vt:lpstr>
      <vt:lpstr>30 Second Expert  Prompt:  The SAT and ACT Tests</vt:lpstr>
      <vt:lpstr>Review the SAT and ACT Tests</vt:lpstr>
    </vt:vector>
  </TitlesOfParts>
  <Company>Fort Worth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vs. ACT</dc:title>
  <dc:creator>Paneitz, Regina</dc:creator>
  <cp:lastModifiedBy>Paneitz, Regina</cp:lastModifiedBy>
  <cp:revision>3</cp:revision>
  <dcterms:created xsi:type="dcterms:W3CDTF">2017-10-27T14:00:10Z</dcterms:created>
  <dcterms:modified xsi:type="dcterms:W3CDTF">2017-11-03T13:05:29Z</dcterms:modified>
</cp:coreProperties>
</file>