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62" r:id="rId2"/>
    <p:sldId id="256" r:id="rId3"/>
    <p:sldId id="257" r:id="rId4"/>
    <p:sldId id="258" r:id="rId5"/>
    <p:sldId id="264" r:id="rId6"/>
    <p:sldId id="259" r:id="rId7"/>
    <p:sldId id="260" r:id="rId8"/>
    <p:sldId id="265" r:id="rId9"/>
    <p:sldId id="261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69EA3DFC-169C-415E-AA01-393EAD82A135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20087190-75F7-405E-AC91-8C48F32FE3BE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637635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A3DFC-169C-415E-AA01-393EAD82A135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7190-75F7-405E-AC91-8C48F32FE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047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A3DFC-169C-415E-AA01-393EAD82A135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7190-75F7-405E-AC91-8C48F32FE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3458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A3DFC-169C-415E-AA01-393EAD82A135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7190-75F7-405E-AC91-8C48F32FE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333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A3DFC-169C-415E-AA01-393EAD82A135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7190-75F7-405E-AC91-8C48F32FE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6107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A3DFC-169C-415E-AA01-393EAD82A135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7190-75F7-405E-AC91-8C48F32FE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5180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A3DFC-169C-415E-AA01-393EAD82A135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7190-75F7-405E-AC91-8C48F32FE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2476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A3DFC-169C-415E-AA01-393EAD82A135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7190-75F7-405E-AC91-8C48F32FE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4320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A3DFC-169C-415E-AA01-393EAD82A135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7190-75F7-405E-AC91-8C48F32FE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788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69EA3DFC-169C-415E-AA01-393EAD82A135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20087190-75F7-405E-AC91-8C48F32FE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476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A3DFC-169C-415E-AA01-393EAD82A135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20087190-75F7-405E-AC91-8C48F32FE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999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A3DFC-169C-415E-AA01-393EAD82A135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7190-75F7-405E-AC91-8C48F32FE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858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A3DFC-169C-415E-AA01-393EAD82A135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7190-75F7-405E-AC91-8C48F32FE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842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A3DFC-169C-415E-AA01-393EAD82A135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7190-75F7-405E-AC91-8C48F32FE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490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A3DFC-169C-415E-AA01-393EAD82A135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7190-75F7-405E-AC91-8C48F32FE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335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A3DFC-169C-415E-AA01-393EAD82A135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7190-75F7-405E-AC91-8C48F32FE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796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A3DFC-169C-415E-AA01-393EAD82A135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7190-75F7-405E-AC91-8C48F32FE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771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9EA3DFC-169C-415E-AA01-393EAD82A135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0087190-75F7-405E-AC91-8C48F32FE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98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Speed Philosophical Chairs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96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what areas of WICOR that were used in the speed philosophical chairs.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63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Fist to Five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2513" y="2133600"/>
            <a:ext cx="7854288" cy="3866216"/>
          </a:xfrm>
        </p:spPr>
        <p:txBody>
          <a:bodyPr>
            <a:normAutofit/>
          </a:bodyPr>
          <a:lstStyle/>
          <a:p>
            <a:r>
              <a:rPr lang="en-US" dirty="0" smtClean="0"/>
              <a:t>I know how to engage 100% of students 100% of the time.</a:t>
            </a:r>
          </a:p>
          <a:p>
            <a:endParaRPr lang="en-US" dirty="0" smtClean="0"/>
          </a:p>
          <a:p>
            <a:r>
              <a:rPr lang="en-US" dirty="0" smtClean="0"/>
              <a:t>I create opportunities for student lead inquiry in my classroom.</a:t>
            </a:r>
          </a:p>
          <a:p>
            <a:endParaRPr lang="en-US" dirty="0" smtClean="0"/>
          </a:p>
          <a:p>
            <a:r>
              <a:rPr lang="en-US" dirty="0" smtClean="0"/>
              <a:t>I create opportunities for students to have meaningful interactions with academic vocabulary. 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2813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905000"/>
            <a:ext cx="7704667" cy="434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-Student developed statements for philosophical chairs**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-Select rigorous text to use with philosophical chairs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-Develop formative assessments to evaluate student use of academic vocabulary, comprehension of text, and analysis of text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i="1" dirty="0" smtClean="0"/>
              <a:t>**For students who are familiar with this process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23604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828800"/>
            <a:ext cx="7704667" cy="4171016"/>
          </a:xfrm>
        </p:spPr>
        <p:txBody>
          <a:bodyPr/>
          <a:lstStyle/>
          <a:p>
            <a:r>
              <a:rPr lang="en-US" dirty="0" smtClean="0"/>
              <a:t>Today, YOU will generate a central statement to be used for a philosophical chairs activity</a:t>
            </a:r>
          </a:p>
          <a:p>
            <a:endParaRPr lang="en-US" dirty="0" smtClean="0"/>
          </a:p>
          <a:p>
            <a:r>
              <a:rPr lang="en-US" dirty="0" smtClean="0"/>
              <a:t>You have 3-5 minutes to individually develop ideas for a central statement</a:t>
            </a:r>
          </a:p>
          <a:p>
            <a:endParaRPr lang="en-US" dirty="0" smtClean="0"/>
          </a:p>
          <a:p>
            <a:r>
              <a:rPr lang="en-US" dirty="0" smtClean="0"/>
              <a:t>Write your statement on the index card</a:t>
            </a:r>
          </a:p>
        </p:txBody>
      </p:sp>
    </p:spTree>
    <p:extLst>
      <p:ext uri="{BB962C8B-B14F-4D97-AF65-F5344CB8AC3E}">
        <p14:creationId xmlns:p14="http://schemas.microsoft.com/office/powerpoint/2010/main" val="145174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Philosophical Chairs </a:t>
            </a:r>
            <a:br>
              <a:rPr lang="en-US" dirty="0" smtClean="0"/>
            </a:br>
            <a:r>
              <a:rPr lang="en-US" dirty="0" smtClean="0"/>
              <a:t>Sample Central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People with life sentences should be freed at 80.</a:t>
            </a:r>
          </a:p>
          <a:p>
            <a:r>
              <a:rPr lang="en-US" dirty="0" smtClean="0"/>
              <a:t>Men care for children as well as women. </a:t>
            </a:r>
          </a:p>
          <a:p>
            <a:r>
              <a:rPr lang="en-US" dirty="0" smtClean="0"/>
              <a:t>Pesticides should be outlawed for all crops. </a:t>
            </a:r>
          </a:p>
          <a:p>
            <a:r>
              <a:rPr lang="en-US" dirty="0" smtClean="0"/>
              <a:t>A driver’s license should not be permitted for high school dropouts. </a:t>
            </a:r>
          </a:p>
          <a:p>
            <a:r>
              <a:rPr lang="en-US" dirty="0" smtClean="0"/>
              <a:t>Stricter dress codes would result in better behavior and academic performance by students in inner-city schools.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38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‘Creating a Prompt that Works’ Resource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209800"/>
            <a:ext cx="7704667" cy="3790016"/>
          </a:xfrm>
        </p:spPr>
        <p:txBody>
          <a:bodyPr/>
          <a:lstStyle/>
          <a:p>
            <a:r>
              <a:rPr lang="en-US" dirty="0" smtClean="0"/>
              <a:t>Share your statement with your group.</a:t>
            </a:r>
          </a:p>
          <a:p>
            <a:r>
              <a:rPr lang="en-US" dirty="0" smtClean="0"/>
              <a:t>Select the best developed statement to share to the class.</a:t>
            </a:r>
          </a:p>
          <a:p>
            <a:r>
              <a:rPr lang="en-US" dirty="0" smtClean="0"/>
              <a:t>Use the handout to refine your statement as a group.</a:t>
            </a:r>
          </a:p>
          <a:p>
            <a:r>
              <a:rPr lang="en-US" dirty="0" smtClean="0"/>
              <a:t>Turn in the statement you developed as a group.</a:t>
            </a:r>
          </a:p>
        </p:txBody>
      </p:sp>
    </p:spTree>
    <p:extLst>
      <p:ext uri="{BB962C8B-B14F-4D97-AF65-F5344CB8AC3E}">
        <p14:creationId xmlns:p14="http://schemas.microsoft.com/office/powerpoint/2010/main" val="190056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20472"/>
            <a:ext cx="7704667" cy="1503528"/>
          </a:xfrm>
        </p:spPr>
        <p:txBody>
          <a:bodyPr/>
          <a:lstStyle/>
          <a:p>
            <a:r>
              <a:rPr lang="en-US" dirty="0" smtClean="0"/>
              <a:t>Philosophical Chairs</a:t>
            </a:r>
            <a:br>
              <a:rPr lang="en-US" dirty="0" smtClean="0"/>
            </a:br>
            <a:r>
              <a:rPr lang="en-US" dirty="0" smtClean="0"/>
              <a:t>Rules of Engagement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828800"/>
            <a:ext cx="7704667" cy="4171016"/>
          </a:xfrm>
        </p:spPr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Understand the central statement </a:t>
            </a:r>
            <a:r>
              <a:rPr lang="en-US" dirty="0" smtClean="0"/>
              <a:t>or topic and take a stand.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Listen carefully </a:t>
            </a:r>
            <a:r>
              <a:rPr lang="en-US" dirty="0" smtClean="0"/>
              <a:t>even if you don’t agree.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Only </a:t>
            </a:r>
            <a:r>
              <a:rPr lang="en-US" b="1" dirty="0" smtClean="0">
                <a:solidFill>
                  <a:srgbClr val="FF0000"/>
                </a:solidFill>
              </a:rPr>
              <a:t>one person speaks </a:t>
            </a:r>
            <a:r>
              <a:rPr lang="en-US" dirty="0" smtClean="0"/>
              <a:t>at a time.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Summarize</a:t>
            </a:r>
            <a:r>
              <a:rPr lang="en-US" dirty="0" smtClean="0"/>
              <a:t> the previous speaker’s argument before responding.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Remember, “</a:t>
            </a:r>
            <a:r>
              <a:rPr lang="en-US" b="1" dirty="0" smtClean="0">
                <a:solidFill>
                  <a:srgbClr val="FF0000"/>
                </a:solidFill>
              </a:rPr>
              <a:t>Three before me</a:t>
            </a:r>
            <a:r>
              <a:rPr lang="en-US" dirty="0" smtClean="0"/>
              <a:t>.”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Address the ideas</a:t>
            </a:r>
            <a:r>
              <a:rPr lang="en-US" dirty="0" smtClean="0"/>
              <a:t>, not the person stating them. 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Move</a:t>
            </a:r>
            <a:r>
              <a:rPr lang="en-US" dirty="0" smtClean="0"/>
              <a:t> if your opinion is swayed.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Maintain order and </a:t>
            </a:r>
            <a:r>
              <a:rPr lang="en-US" b="1" dirty="0" smtClean="0">
                <a:solidFill>
                  <a:srgbClr val="FF0000"/>
                </a:solidFill>
              </a:rPr>
              <a:t>keep an open mind</a:t>
            </a:r>
            <a:r>
              <a:rPr lang="en-US" dirty="0" smtClean="0"/>
              <a:t>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06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0"/>
            <a:ext cx="7704667" cy="1600200"/>
          </a:xfrm>
        </p:spPr>
        <p:txBody>
          <a:bodyPr/>
          <a:lstStyle/>
          <a:p>
            <a:r>
              <a:rPr lang="en-US" dirty="0" smtClean="0"/>
              <a:t>Philosophical Chairs </a:t>
            </a:r>
            <a:br>
              <a:rPr lang="en-US" dirty="0" smtClean="0"/>
            </a:br>
            <a:r>
              <a:rPr lang="en-US" dirty="0" smtClean="0"/>
              <a:t>Talking points/written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600200"/>
            <a:ext cx="7704667" cy="5029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 think/believe/predict/imagine that…</a:t>
            </a:r>
          </a:p>
          <a:p>
            <a:r>
              <a:rPr lang="en-US" sz="3200" dirty="0" smtClean="0"/>
              <a:t>In my opinion…because…</a:t>
            </a:r>
          </a:p>
          <a:p>
            <a:r>
              <a:rPr lang="en-US" sz="3200" dirty="0" smtClean="0"/>
              <a:t>It seems to me that…because…</a:t>
            </a:r>
          </a:p>
          <a:p>
            <a:r>
              <a:rPr lang="en-US" sz="3200" dirty="0" smtClean="0"/>
              <a:t>Not everyone will agree with me, but…I feel this way because…</a:t>
            </a:r>
          </a:p>
          <a:p>
            <a:r>
              <a:rPr lang="en-US" sz="3200" dirty="0" smtClean="0"/>
              <a:t>I don’t really agree…because…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1129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the Philosophical Chairs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your group find a Rigorous Text that you could use to extend your topic</a:t>
            </a:r>
          </a:p>
          <a:p>
            <a:r>
              <a:rPr lang="en-US" dirty="0" smtClean="0"/>
              <a:t>Possible Ideas for Extension </a:t>
            </a:r>
          </a:p>
          <a:p>
            <a:pPr lvl="1"/>
            <a:r>
              <a:rPr lang="en-US" dirty="0" smtClean="0"/>
              <a:t>One Pager</a:t>
            </a:r>
          </a:p>
          <a:p>
            <a:pPr lvl="1"/>
            <a:r>
              <a:rPr lang="en-US" dirty="0" smtClean="0"/>
              <a:t>Short Answer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58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42</TotalTime>
  <Words>378</Words>
  <Application>Microsoft Office PowerPoint</Application>
  <PresentationFormat>On-screen Show (4:3)</PresentationFormat>
  <Paragraphs>54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Corbel</vt:lpstr>
      <vt:lpstr>Parallax</vt:lpstr>
      <vt:lpstr>Speed Philosophical Chairs</vt:lpstr>
      <vt:lpstr>Fist to Five</vt:lpstr>
      <vt:lpstr>Objective</vt:lpstr>
      <vt:lpstr>Steps</vt:lpstr>
      <vt:lpstr>Philosophical Chairs  Sample Central Statements</vt:lpstr>
      <vt:lpstr>‘Creating a Prompt that Works’ Resource</vt:lpstr>
      <vt:lpstr>Philosophical Chairs Rules of Engagement</vt:lpstr>
      <vt:lpstr>Philosophical Chairs  Talking points/written responses</vt:lpstr>
      <vt:lpstr>After the Philosophical Chairs</vt:lpstr>
      <vt:lpstr>Reflection </vt:lpstr>
    </vt:vector>
  </TitlesOfParts>
  <Company>Fort Worth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Fist to Five</dc:title>
  <dc:creator>Nakamoto, Rina</dc:creator>
  <cp:lastModifiedBy>Paneitz, Regina</cp:lastModifiedBy>
  <cp:revision>7</cp:revision>
  <dcterms:created xsi:type="dcterms:W3CDTF">2016-08-09T17:00:09Z</dcterms:created>
  <dcterms:modified xsi:type="dcterms:W3CDTF">2016-08-10T03:06:26Z</dcterms:modified>
</cp:coreProperties>
</file>